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9144000" cy="6858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3" roundtripDataSignature="AMtx7mhsUakzy/FQhx1KSK8Ta49Gmsd8/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1400" y="52"/>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customschemas.google.com/relationships/presentationmetadata" Target="metadata"/><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524300" y="514350"/>
            <a:ext cx="6096300" cy="25717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914400" y="3257550"/>
            <a:ext cx="7315200" cy="30861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Google Shape;45;p1:notes"/>
          <p:cNvSpPr txBox="1">
            <a:spLocks noGrp="1"/>
          </p:cNvSpPr>
          <p:nvPr>
            <p:ph type="body" idx="1"/>
          </p:nvPr>
        </p:nvSpPr>
        <p:spPr>
          <a:xfrm>
            <a:off x="914400" y="3257550"/>
            <a:ext cx="73152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6" name="Google Shape;46;p1:notes"/>
          <p:cNvSpPr>
            <a:spLocks noGrp="1" noRot="1" noChangeAspect="1"/>
          </p:cNvSpPr>
          <p:nvPr>
            <p:ph type="sldImg" idx="2"/>
          </p:nvPr>
        </p:nvSpPr>
        <p:spPr>
          <a:xfrm>
            <a:off x="2857500" y="514350"/>
            <a:ext cx="34290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2:notes"/>
          <p:cNvSpPr txBox="1">
            <a:spLocks noGrp="1"/>
          </p:cNvSpPr>
          <p:nvPr>
            <p:ph type="body" idx="1"/>
          </p:nvPr>
        </p:nvSpPr>
        <p:spPr>
          <a:xfrm>
            <a:off x="914400" y="3257550"/>
            <a:ext cx="73152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4" name="Google Shape;54;p2:notes"/>
          <p:cNvSpPr>
            <a:spLocks noGrp="1" noRot="1" noChangeAspect="1"/>
          </p:cNvSpPr>
          <p:nvPr>
            <p:ph type="sldImg" idx="2"/>
          </p:nvPr>
        </p:nvSpPr>
        <p:spPr>
          <a:xfrm>
            <a:off x="2857500" y="514350"/>
            <a:ext cx="34290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3:notes"/>
          <p:cNvSpPr txBox="1">
            <a:spLocks noGrp="1"/>
          </p:cNvSpPr>
          <p:nvPr>
            <p:ph type="body" idx="1"/>
          </p:nvPr>
        </p:nvSpPr>
        <p:spPr>
          <a:xfrm>
            <a:off x="914400" y="3257550"/>
            <a:ext cx="73152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 name="Google Shape;60;p3:notes"/>
          <p:cNvSpPr>
            <a:spLocks noGrp="1" noRot="1" noChangeAspect="1"/>
          </p:cNvSpPr>
          <p:nvPr>
            <p:ph type="sldImg" idx="2"/>
          </p:nvPr>
        </p:nvSpPr>
        <p:spPr>
          <a:xfrm>
            <a:off x="2857500" y="514350"/>
            <a:ext cx="34290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4:notes"/>
          <p:cNvSpPr txBox="1">
            <a:spLocks noGrp="1"/>
          </p:cNvSpPr>
          <p:nvPr>
            <p:ph type="body" idx="1"/>
          </p:nvPr>
        </p:nvSpPr>
        <p:spPr>
          <a:xfrm>
            <a:off x="914400" y="3257550"/>
            <a:ext cx="73152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6" name="Google Shape;66;p4:notes"/>
          <p:cNvSpPr>
            <a:spLocks noGrp="1" noRot="1" noChangeAspect="1"/>
          </p:cNvSpPr>
          <p:nvPr>
            <p:ph type="sldImg" idx="2"/>
          </p:nvPr>
        </p:nvSpPr>
        <p:spPr>
          <a:xfrm>
            <a:off x="2857500" y="514350"/>
            <a:ext cx="34290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5:notes"/>
          <p:cNvSpPr txBox="1">
            <a:spLocks noGrp="1"/>
          </p:cNvSpPr>
          <p:nvPr>
            <p:ph type="body" idx="1"/>
          </p:nvPr>
        </p:nvSpPr>
        <p:spPr>
          <a:xfrm>
            <a:off x="914400" y="3257550"/>
            <a:ext cx="73152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2" name="Google Shape;72;p5:notes"/>
          <p:cNvSpPr>
            <a:spLocks noGrp="1" noRot="1" noChangeAspect="1"/>
          </p:cNvSpPr>
          <p:nvPr>
            <p:ph type="sldImg" idx="2"/>
          </p:nvPr>
        </p:nvSpPr>
        <p:spPr>
          <a:xfrm>
            <a:off x="2857500" y="514350"/>
            <a:ext cx="34290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6:notes"/>
          <p:cNvSpPr txBox="1">
            <a:spLocks noGrp="1"/>
          </p:cNvSpPr>
          <p:nvPr>
            <p:ph type="body" idx="1"/>
          </p:nvPr>
        </p:nvSpPr>
        <p:spPr>
          <a:xfrm>
            <a:off x="914400" y="3257550"/>
            <a:ext cx="73152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8" name="Google Shape;78;p6:notes"/>
          <p:cNvSpPr>
            <a:spLocks noGrp="1" noRot="1" noChangeAspect="1"/>
          </p:cNvSpPr>
          <p:nvPr>
            <p:ph type="sldImg" idx="2"/>
          </p:nvPr>
        </p:nvSpPr>
        <p:spPr>
          <a:xfrm>
            <a:off x="2857500" y="514350"/>
            <a:ext cx="34290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7:notes"/>
          <p:cNvSpPr txBox="1">
            <a:spLocks noGrp="1"/>
          </p:cNvSpPr>
          <p:nvPr>
            <p:ph type="body" idx="1"/>
          </p:nvPr>
        </p:nvSpPr>
        <p:spPr>
          <a:xfrm>
            <a:off x="914400" y="3257550"/>
            <a:ext cx="73152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4" name="Google Shape;84;p7:notes"/>
          <p:cNvSpPr>
            <a:spLocks noGrp="1" noRot="1" noChangeAspect="1"/>
          </p:cNvSpPr>
          <p:nvPr>
            <p:ph type="sldImg" idx="2"/>
          </p:nvPr>
        </p:nvSpPr>
        <p:spPr>
          <a:xfrm>
            <a:off x="2857500" y="514350"/>
            <a:ext cx="34290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13"/>
        <p:cNvGrpSpPr/>
        <p:nvPr/>
      </p:nvGrpSpPr>
      <p:grpSpPr>
        <a:xfrm>
          <a:off x="0" y="0"/>
          <a:ext cx="0" cy="0"/>
          <a:chOff x="0" y="0"/>
          <a:chExt cx="0" cy="0"/>
        </a:xfrm>
      </p:grpSpPr>
      <p:sp>
        <p:nvSpPr>
          <p:cNvPr id="14" name="Google Shape;14;p9"/>
          <p:cNvSpPr txBox="1">
            <a:spLocks noGrp="1"/>
          </p:cNvSpPr>
          <p:nvPr>
            <p:ph type="title"/>
          </p:nvPr>
        </p:nvSpPr>
        <p:spPr>
          <a:xfrm>
            <a:off x="3052191" y="564007"/>
            <a:ext cx="3039617" cy="513715"/>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3200" b="0" i="0">
                <a:solidFill>
                  <a:srgbClr val="FF0000"/>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9"/>
          <p:cNvSpPr txBox="1">
            <a:spLocks noGrp="1"/>
          </p:cNvSpPr>
          <p:nvPr>
            <p:ph type="body" idx="1"/>
          </p:nvPr>
        </p:nvSpPr>
        <p:spPr>
          <a:xfrm>
            <a:off x="535940" y="1573733"/>
            <a:ext cx="8072119" cy="1904364"/>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b="0" i="0">
                <a:solidFill>
                  <a:schemeClr val="dk1"/>
                </a:solidFill>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6" name="Google Shape;16;p9"/>
          <p:cNvSpPr txBox="1">
            <a:spLocks noGrp="1"/>
          </p:cNvSpPr>
          <p:nvPr>
            <p:ph type="ftr" idx="11"/>
          </p:nvPr>
        </p:nvSpPr>
        <p:spPr>
          <a:xfrm>
            <a:off x="3108960" y="6377940"/>
            <a:ext cx="292608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9"/>
          <p:cNvSpPr txBox="1">
            <a:spLocks noGrp="1"/>
          </p:cNvSpPr>
          <p:nvPr>
            <p:ph type="dt" idx="10"/>
          </p:nvPr>
        </p:nvSpPr>
        <p:spPr>
          <a:xfrm>
            <a:off x="457200" y="6377940"/>
            <a:ext cx="210312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9"/>
          <p:cNvSpPr txBox="1">
            <a:spLocks noGrp="1"/>
          </p:cNvSpPr>
          <p:nvPr>
            <p:ph type="sldNum" idx="12"/>
          </p:nvPr>
        </p:nvSpPr>
        <p:spPr>
          <a:xfrm>
            <a:off x="6583680" y="6377940"/>
            <a:ext cx="2103120" cy="342900"/>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sz="1800">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Only">
  <p:cSld name="Title Only">
    <p:spTree>
      <p:nvGrpSpPr>
        <p:cNvPr id="1" name="Shape 19"/>
        <p:cNvGrpSpPr/>
        <p:nvPr/>
      </p:nvGrpSpPr>
      <p:grpSpPr>
        <a:xfrm>
          <a:off x="0" y="0"/>
          <a:ext cx="0" cy="0"/>
          <a:chOff x="0" y="0"/>
          <a:chExt cx="0" cy="0"/>
        </a:xfrm>
      </p:grpSpPr>
      <p:sp>
        <p:nvSpPr>
          <p:cNvPr id="20" name="Google Shape;20;p10"/>
          <p:cNvSpPr/>
          <p:nvPr/>
        </p:nvSpPr>
        <p:spPr>
          <a:xfrm>
            <a:off x="222504" y="214884"/>
            <a:ext cx="1578864" cy="783335"/>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 name="Google Shape;21;p10"/>
          <p:cNvSpPr/>
          <p:nvPr/>
        </p:nvSpPr>
        <p:spPr>
          <a:xfrm>
            <a:off x="0" y="5825814"/>
            <a:ext cx="9143999" cy="1029566"/>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 name="Google Shape;22;p10"/>
          <p:cNvSpPr/>
          <p:nvPr/>
        </p:nvSpPr>
        <p:spPr>
          <a:xfrm>
            <a:off x="7787640" y="5236464"/>
            <a:ext cx="1232916" cy="611124"/>
          </a:xfrm>
          <a:prstGeom prst="rect">
            <a:avLst/>
          </a:prstGeom>
          <a:blipFill rotWithShape="1">
            <a:blip r:embed="rId4">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 name="Google Shape;23;p10"/>
          <p:cNvSpPr txBox="1">
            <a:spLocks noGrp="1"/>
          </p:cNvSpPr>
          <p:nvPr>
            <p:ph type="title"/>
          </p:nvPr>
        </p:nvSpPr>
        <p:spPr>
          <a:xfrm>
            <a:off x="3052191" y="564007"/>
            <a:ext cx="3039617" cy="513715"/>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3200" b="0" i="0">
                <a:solidFill>
                  <a:srgbClr val="FF0000"/>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10"/>
          <p:cNvSpPr txBox="1">
            <a:spLocks noGrp="1"/>
          </p:cNvSpPr>
          <p:nvPr>
            <p:ph type="ftr" idx="11"/>
          </p:nvPr>
        </p:nvSpPr>
        <p:spPr>
          <a:xfrm>
            <a:off x="3108960" y="6377940"/>
            <a:ext cx="292608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0"/>
          <p:cNvSpPr txBox="1">
            <a:spLocks noGrp="1"/>
          </p:cNvSpPr>
          <p:nvPr>
            <p:ph type="dt" idx="10"/>
          </p:nvPr>
        </p:nvSpPr>
        <p:spPr>
          <a:xfrm>
            <a:off x="457200" y="6377940"/>
            <a:ext cx="210312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0"/>
          <p:cNvSpPr txBox="1">
            <a:spLocks noGrp="1"/>
          </p:cNvSpPr>
          <p:nvPr>
            <p:ph type="sldNum" idx="12"/>
          </p:nvPr>
        </p:nvSpPr>
        <p:spPr>
          <a:xfrm>
            <a:off x="6583680" y="6377940"/>
            <a:ext cx="2103120" cy="342900"/>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sz="1800">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Slide">
  <p:cSld name="Title Slide">
    <p:spTree>
      <p:nvGrpSpPr>
        <p:cNvPr id="1" name="Shape 27"/>
        <p:cNvGrpSpPr/>
        <p:nvPr/>
      </p:nvGrpSpPr>
      <p:grpSpPr>
        <a:xfrm>
          <a:off x="0" y="0"/>
          <a:ext cx="0" cy="0"/>
          <a:chOff x="0" y="0"/>
          <a:chExt cx="0" cy="0"/>
        </a:xfrm>
      </p:grpSpPr>
      <p:sp>
        <p:nvSpPr>
          <p:cNvPr id="28" name="Google Shape;28;p11"/>
          <p:cNvSpPr txBox="1">
            <a:spLocks noGrp="1"/>
          </p:cNvSpPr>
          <p:nvPr>
            <p:ph type="ctrTitle"/>
          </p:nvPr>
        </p:nvSpPr>
        <p:spPr>
          <a:xfrm>
            <a:off x="685800" y="2125980"/>
            <a:ext cx="7772400" cy="144018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1"/>
          <p:cNvSpPr txBox="1">
            <a:spLocks noGrp="1"/>
          </p:cNvSpPr>
          <p:nvPr>
            <p:ph type="subTitle" idx="1"/>
          </p:nvPr>
        </p:nvSpPr>
        <p:spPr>
          <a:xfrm>
            <a:off x="1371600" y="3840480"/>
            <a:ext cx="6400800" cy="17145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11"/>
          <p:cNvSpPr txBox="1">
            <a:spLocks noGrp="1"/>
          </p:cNvSpPr>
          <p:nvPr>
            <p:ph type="ftr" idx="11"/>
          </p:nvPr>
        </p:nvSpPr>
        <p:spPr>
          <a:xfrm>
            <a:off x="3108960" y="6377940"/>
            <a:ext cx="292608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1"/>
          <p:cNvSpPr txBox="1">
            <a:spLocks noGrp="1"/>
          </p:cNvSpPr>
          <p:nvPr>
            <p:ph type="dt" idx="10"/>
          </p:nvPr>
        </p:nvSpPr>
        <p:spPr>
          <a:xfrm>
            <a:off x="457200" y="6377940"/>
            <a:ext cx="210312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1"/>
          <p:cNvSpPr txBox="1">
            <a:spLocks noGrp="1"/>
          </p:cNvSpPr>
          <p:nvPr>
            <p:ph type="sldNum" idx="12"/>
          </p:nvPr>
        </p:nvSpPr>
        <p:spPr>
          <a:xfrm>
            <a:off x="6583680" y="6377940"/>
            <a:ext cx="2103120" cy="342900"/>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sz="1800">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wo Content">
  <p:cSld name="Two Content">
    <p:spTree>
      <p:nvGrpSpPr>
        <p:cNvPr id="1" name="Shape 33"/>
        <p:cNvGrpSpPr/>
        <p:nvPr/>
      </p:nvGrpSpPr>
      <p:grpSpPr>
        <a:xfrm>
          <a:off x="0" y="0"/>
          <a:ext cx="0" cy="0"/>
          <a:chOff x="0" y="0"/>
          <a:chExt cx="0" cy="0"/>
        </a:xfrm>
      </p:grpSpPr>
      <p:sp>
        <p:nvSpPr>
          <p:cNvPr id="34" name="Google Shape;34;p12"/>
          <p:cNvSpPr txBox="1">
            <a:spLocks noGrp="1"/>
          </p:cNvSpPr>
          <p:nvPr>
            <p:ph type="title"/>
          </p:nvPr>
        </p:nvSpPr>
        <p:spPr>
          <a:xfrm>
            <a:off x="3052191" y="564007"/>
            <a:ext cx="3039617" cy="513715"/>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3200" b="0" i="0">
                <a:solidFill>
                  <a:srgbClr val="FF0000"/>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2"/>
          <p:cNvSpPr txBox="1">
            <a:spLocks noGrp="1"/>
          </p:cNvSpPr>
          <p:nvPr>
            <p:ph type="body" idx="1"/>
          </p:nvPr>
        </p:nvSpPr>
        <p:spPr>
          <a:xfrm>
            <a:off x="457200" y="1577340"/>
            <a:ext cx="3977640" cy="4526280"/>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36" name="Google Shape;36;p12"/>
          <p:cNvSpPr txBox="1">
            <a:spLocks noGrp="1"/>
          </p:cNvSpPr>
          <p:nvPr>
            <p:ph type="body" idx="2"/>
          </p:nvPr>
        </p:nvSpPr>
        <p:spPr>
          <a:xfrm>
            <a:off x="4709160" y="1577340"/>
            <a:ext cx="3977640" cy="4526280"/>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37" name="Google Shape;37;p12"/>
          <p:cNvSpPr txBox="1">
            <a:spLocks noGrp="1"/>
          </p:cNvSpPr>
          <p:nvPr>
            <p:ph type="ftr" idx="11"/>
          </p:nvPr>
        </p:nvSpPr>
        <p:spPr>
          <a:xfrm>
            <a:off x="3108960" y="6377940"/>
            <a:ext cx="292608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2"/>
          <p:cNvSpPr txBox="1">
            <a:spLocks noGrp="1"/>
          </p:cNvSpPr>
          <p:nvPr>
            <p:ph type="dt" idx="10"/>
          </p:nvPr>
        </p:nvSpPr>
        <p:spPr>
          <a:xfrm>
            <a:off x="457200" y="6377940"/>
            <a:ext cx="210312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2"/>
          <p:cNvSpPr txBox="1">
            <a:spLocks noGrp="1"/>
          </p:cNvSpPr>
          <p:nvPr>
            <p:ph type="sldNum" idx="12"/>
          </p:nvPr>
        </p:nvSpPr>
        <p:spPr>
          <a:xfrm>
            <a:off x="6583680" y="6377940"/>
            <a:ext cx="2103120" cy="342900"/>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sz="1800">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Blank">
  <p:cSld name="Blank">
    <p:spTree>
      <p:nvGrpSpPr>
        <p:cNvPr id="1" name="Shape 40"/>
        <p:cNvGrpSpPr/>
        <p:nvPr/>
      </p:nvGrpSpPr>
      <p:grpSpPr>
        <a:xfrm>
          <a:off x="0" y="0"/>
          <a:ext cx="0" cy="0"/>
          <a:chOff x="0" y="0"/>
          <a:chExt cx="0" cy="0"/>
        </a:xfrm>
      </p:grpSpPr>
      <p:sp>
        <p:nvSpPr>
          <p:cNvPr id="41" name="Google Shape;41;p13"/>
          <p:cNvSpPr txBox="1">
            <a:spLocks noGrp="1"/>
          </p:cNvSpPr>
          <p:nvPr>
            <p:ph type="ftr" idx="11"/>
          </p:nvPr>
        </p:nvSpPr>
        <p:spPr>
          <a:xfrm>
            <a:off x="3108960" y="6377940"/>
            <a:ext cx="292608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13"/>
          <p:cNvSpPr txBox="1">
            <a:spLocks noGrp="1"/>
          </p:cNvSpPr>
          <p:nvPr>
            <p:ph type="dt" idx="10"/>
          </p:nvPr>
        </p:nvSpPr>
        <p:spPr>
          <a:xfrm>
            <a:off x="457200" y="6377940"/>
            <a:ext cx="210312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3"/>
          <p:cNvSpPr txBox="1">
            <a:spLocks noGrp="1"/>
          </p:cNvSpPr>
          <p:nvPr>
            <p:ph type="sldNum" idx="12"/>
          </p:nvPr>
        </p:nvSpPr>
        <p:spPr>
          <a:xfrm>
            <a:off x="6583680" y="6377940"/>
            <a:ext cx="2103120" cy="342900"/>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sz="1800">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8"/>
          <p:cNvSpPr/>
          <p:nvPr/>
        </p:nvSpPr>
        <p:spPr>
          <a:xfrm>
            <a:off x="222504" y="214884"/>
            <a:ext cx="1578864" cy="783335"/>
          </a:xfrm>
          <a:prstGeom prst="rect">
            <a:avLst/>
          </a:prstGeom>
          <a:blipFill rotWithShape="1">
            <a:blip r:embed="rId7">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 name="Google Shape;7;p8"/>
          <p:cNvSpPr/>
          <p:nvPr/>
        </p:nvSpPr>
        <p:spPr>
          <a:xfrm>
            <a:off x="0" y="5825814"/>
            <a:ext cx="9143999" cy="1029566"/>
          </a:xfrm>
          <a:prstGeom prst="rect">
            <a:avLst/>
          </a:prstGeom>
          <a:blipFill rotWithShape="1">
            <a:blip r:embed="rId8">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 name="Google Shape;8;p8"/>
          <p:cNvSpPr txBox="1">
            <a:spLocks noGrp="1"/>
          </p:cNvSpPr>
          <p:nvPr>
            <p:ph type="title"/>
          </p:nvPr>
        </p:nvSpPr>
        <p:spPr>
          <a:xfrm>
            <a:off x="3052191" y="564007"/>
            <a:ext cx="3039617" cy="513715"/>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SzPts val="1400"/>
              <a:buNone/>
              <a:defRPr sz="3200" b="0" i="0" u="none" strike="noStrike" cap="none">
                <a:solidFill>
                  <a:srgbClr val="FF0000"/>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 name="Google Shape;9;p8"/>
          <p:cNvSpPr txBox="1">
            <a:spLocks noGrp="1"/>
          </p:cNvSpPr>
          <p:nvPr>
            <p:ph type="body" idx="1"/>
          </p:nvPr>
        </p:nvSpPr>
        <p:spPr>
          <a:xfrm>
            <a:off x="535940" y="1573733"/>
            <a:ext cx="8072119" cy="1904364"/>
          </a:xfrm>
          <a:prstGeom prst="rect">
            <a:avLst/>
          </a:prstGeom>
          <a:noFill/>
          <a:ln>
            <a:noFill/>
          </a:ln>
        </p:spPr>
        <p:txBody>
          <a:bodyPr spcFirstLastPara="1" wrap="square" lIns="0" tIns="0" rIns="0" bIns="0" anchor="t" anchorCtr="0">
            <a:spAutoFit/>
          </a:bodyPr>
          <a:lstStyle>
            <a:lvl1pPr marL="457200" marR="0" lvl="0" indent="-22860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800" b="0" i="0" u="none" strike="noStrike" cap="none">
                <a:latin typeface="Calibri"/>
                <a:ea typeface="Calibri"/>
                <a:cs typeface="Calibri"/>
                <a:sym typeface="Calibri"/>
              </a:defRPr>
            </a:lvl2pPr>
            <a:lvl3pPr marL="1371600" marR="0" lvl="2" indent="-228600" algn="l" rtl="0">
              <a:spcBef>
                <a:spcPts val="0"/>
              </a:spcBef>
              <a:spcAft>
                <a:spcPts val="0"/>
              </a:spcAft>
              <a:buSzPts val="1400"/>
              <a:buNone/>
              <a:defRPr sz="1800" b="0" i="0" u="none" strike="noStrike" cap="none">
                <a:latin typeface="Calibri"/>
                <a:ea typeface="Calibri"/>
                <a:cs typeface="Calibri"/>
                <a:sym typeface="Calibri"/>
              </a:defRPr>
            </a:lvl3pPr>
            <a:lvl4pPr marL="1828800" marR="0" lvl="3" indent="-228600" algn="l" rtl="0">
              <a:spcBef>
                <a:spcPts val="0"/>
              </a:spcBef>
              <a:spcAft>
                <a:spcPts val="0"/>
              </a:spcAft>
              <a:buSzPts val="1400"/>
              <a:buNone/>
              <a:defRPr sz="1800" b="0" i="0" u="none" strike="noStrike" cap="none">
                <a:latin typeface="Calibri"/>
                <a:ea typeface="Calibri"/>
                <a:cs typeface="Calibri"/>
                <a:sym typeface="Calibri"/>
              </a:defRPr>
            </a:lvl4pPr>
            <a:lvl5pPr marL="2286000" marR="0" lvl="4" indent="-228600" algn="l" rtl="0">
              <a:spcBef>
                <a:spcPts val="0"/>
              </a:spcBef>
              <a:spcAft>
                <a:spcPts val="0"/>
              </a:spcAft>
              <a:buSzPts val="1400"/>
              <a:buNone/>
              <a:defRPr sz="1800" b="0" i="0" u="none" strike="noStrike" cap="none">
                <a:latin typeface="Calibri"/>
                <a:ea typeface="Calibri"/>
                <a:cs typeface="Calibri"/>
                <a:sym typeface="Calibri"/>
              </a:defRPr>
            </a:lvl5pPr>
            <a:lvl6pPr marL="2743200" marR="0" lvl="5" indent="-228600" algn="l" rtl="0">
              <a:spcBef>
                <a:spcPts val="0"/>
              </a:spcBef>
              <a:spcAft>
                <a:spcPts val="0"/>
              </a:spcAft>
              <a:buSzPts val="1400"/>
              <a:buNone/>
              <a:defRPr sz="1800" b="0" i="0" u="none" strike="noStrike" cap="none">
                <a:latin typeface="Calibri"/>
                <a:ea typeface="Calibri"/>
                <a:cs typeface="Calibri"/>
                <a:sym typeface="Calibri"/>
              </a:defRPr>
            </a:lvl6pPr>
            <a:lvl7pPr marL="3200400" marR="0" lvl="6" indent="-228600" algn="l" rtl="0">
              <a:spcBef>
                <a:spcPts val="0"/>
              </a:spcBef>
              <a:spcAft>
                <a:spcPts val="0"/>
              </a:spcAft>
              <a:buSzPts val="1400"/>
              <a:buNone/>
              <a:defRPr sz="1800" b="0" i="0" u="none" strike="noStrike" cap="none">
                <a:latin typeface="Calibri"/>
                <a:ea typeface="Calibri"/>
                <a:cs typeface="Calibri"/>
                <a:sym typeface="Calibri"/>
              </a:defRPr>
            </a:lvl7pPr>
            <a:lvl8pPr marL="3657600" marR="0" lvl="7" indent="-228600" algn="l" rtl="0">
              <a:spcBef>
                <a:spcPts val="0"/>
              </a:spcBef>
              <a:spcAft>
                <a:spcPts val="0"/>
              </a:spcAft>
              <a:buSzPts val="1400"/>
              <a:buNone/>
              <a:defRPr sz="1800" b="0" i="0" u="none" strike="noStrike" cap="none">
                <a:latin typeface="Calibri"/>
                <a:ea typeface="Calibri"/>
                <a:cs typeface="Calibri"/>
                <a:sym typeface="Calibri"/>
              </a:defRPr>
            </a:lvl8pPr>
            <a:lvl9pPr marL="4114800" marR="0" lvl="8" indent="-228600" algn="l" rtl="0">
              <a:spcBef>
                <a:spcPts val="0"/>
              </a:spcBef>
              <a:spcAft>
                <a:spcPts val="0"/>
              </a:spcAft>
              <a:buSzPts val="1400"/>
              <a:buNone/>
              <a:defRPr sz="1800" b="0" i="0" u="none" strike="noStrike" cap="none">
                <a:latin typeface="Calibri"/>
                <a:ea typeface="Calibri"/>
                <a:cs typeface="Calibri"/>
                <a:sym typeface="Calibri"/>
              </a:defRPr>
            </a:lvl9pPr>
          </a:lstStyle>
          <a:p>
            <a:endParaRPr/>
          </a:p>
        </p:txBody>
      </p:sp>
      <p:sp>
        <p:nvSpPr>
          <p:cNvPr id="10" name="Google Shape;10;p8"/>
          <p:cNvSpPr txBox="1">
            <a:spLocks noGrp="1"/>
          </p:cNvSpPr>
          <p:nvPr>
            <p:ph type="ftr" idx="11"/>
          </p:nvPr>
        </p:nvSpPr>
        <p:spPr>
          <a:xfrm>
            <a:off x="3108960" y="6377940"/>
            <a:ext cx="2926080" cy="342900"/>
          </a:xfrm>
          <a:prstGeom prst="rect">
            <a:avLst/>
          </a:prstGeom>
          <a:noFill/>
          <a:ln>
            <a:noFill/>
          </a:ln>
        </p:spPr>
        <p:txBody>
          <a:bodyPr spcFirstLastPara="1" wrap="square" lIns="0" tIns="0" rIns="0" bIns="0" anchor="t" anchorCtr="0">
            <a:spAutoFit/>
          </a:bodyPr>
          <a:lstStyle>
            <a:lvl1pPr marR="0" lvl="0" algn="ctr" rtl="0">
              <a:spcBef>
                <a:spcPts val="0"/>
              </a:spcBef>
              <a:spcAft>
                <a:spcPts val="0"/>
              </a:spcAft>
              <a:buSzPts val="1400"/>
              <a:buNone/>
              <a:defRPr sz="18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 name="Google Shape;11;p8"/>
          <p:cNvSpPr txBox="1">
            <a:spLocks noGrp="1"/>
          </p:cNvSpPr>
          <p:nvPr>
            <p:ph type="dt" idx="10"/>
          </p:nvPr>
        </p:nvSpPr>
        <p:spPr>
          <a:xfrm>
            <a:off x="457200" y="6377940"/>
            <a:ext cx="2103120" cy="342900"/>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SzPts val="1400"/>
              <a:buNone/>
              <a:defRPr sz="18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 name="Google Shape;12;p8"/>
          <p:cNvSpPr txBox="1">
            <a:spLocks noGrp="1"/>
          </p:cNvSpPr>
          <p:nvPr>
            <p:ph type="sldNum" idx="12"/>
          </p:nvPr>
        </p:nvSpPr>
        <p:spPr>
          <a:xfrm>
            <a:off x="6583680" y="6377940"/>
            <a:ext cx="2103120" cy="342900"/>
          </a:xfrm>
          <a:prstGeom prst="rect">
            <a:avLst/>
          </a:prstGeom>
          <a:noFill/>
          <a:ln>
            <a:noFill/>
          </a:ln>
        </p:spPr>
        <p:txBody>
          <a:bodyPr spcFirstLastPara="1" wrap="square" lIns="0" tIns="0" rIns="0" bIns="0" anchor="t" anchorCtr="0">
            <a:spAutoFit/>
          </a:bodyPr>
          <a:lstStyle>
            <a:lvl1pPr marL="0" marR="0" lvl="0" indent="0" algn="r" rtl="0">
              <a:spcBef>
                <a:spcPts val="0"/>
              </a:spcBef>
              <a:buNone/>
              <a:defRPr sz="1800">
                <a:solidFill>
                  <a:srgbClr val="888888"/>
                </a:solidFill>
                <a:latin typeface="Calibri"/>
                <a:ea typeface="Calibri"/>
                <a:cs typeface="Calibri"/>
                <a:sym typeface="Calibri"/>
              </a:defRPr>
            </a:lvl1pPr>
            <a:lvl2pPr marL="0" marR="0" lvl="1" indent="0" algn="r" rtl="0">
              <a:spcBef>
                <a:spcPts val="0"/>
              </a:spcBef>
              <a:buNone/>
              <a:defRPr sz="1800">
                <a:solidFill>
                  <a:srgbClr val="888888"/>
                </a:solidFill>
                <a:latin typeface="Calibri"/>
                <a:ea typeface="Calibri"/>
                <a:cs typeface="Calibri"/>
                <a:sym typeface="Calibri"/>
              </a:defRPr>
            </a:lvl2pPr>
            <a:lvl3pPr marL="0" marR="0" lvl="2" indent="0" algn="r" rtl="0">
              <a:spcBef>
                <a:spcPts val="0"/>
              </a:spcBef>
              <a:buNone/>
              <a:defRPr sz="1800">
                <a:solidFill>
                  <a:srgbClr val="888888"/>
                </a:solidFill>
                <a:latin typeface="Calibri"/>
                <a:ea typeface="Calibri"/>
                <a:cs typeface="Calibri"/>
                <a:sym typeface="Calibri"/>
              </a:defRPr>
            </a:lvl3pPr>
            <a:lvl4pPr marL="0" marR="0" lvl="3" indent="0" algn="r" rtl="0">
              <a:spcBef>
                <a:spcPts val="0"/>
              </a:spcBef>
              <a:buNone/>
              <a:defRPr sz="1800">
                <a:solidFill>
                  <a:srgbClr val="888888"/>
                </a:solidFill>
                <a:latin typeface="Calibri"/>
                <a:ea typeface="Calibri"/>
                <a:cs typeface="Calibri"/>
                <a:sym typeface="Calibri"/>
              </a:defRPr>
            </a:lvl4pPr>
            <a:lvl5pPr marL="0" marR="0" lvl="4" indent="0" algn="r" rtl="0">
              <a:spcBef>
                <a:spcPts val="0"/>
              </a:spcBef>
              <a:buNone/>
              <a:defRPr sz="1800">
                <a:solidFill>
                  <a:srgbClr val="888888"/>
                </a:solidFill>
                <a:latin typeface="Calibri"/>
                <a:ea typeface="Calibri"/>
                <a:cs typeface="Calibri"/>
                <a:sym typeface="Calibri"/>
              </a:defRPr>
            </a:lvl5pPr>
            <a:lvl6pPr marL="0" marR="0" lvl="5" indent="0" algn="r" rtl="0">
              <a:spcBef>
                <a:spcPts val="0"/>
              </a:spcBef>
              <a:buNone/>
              <a:defRPr sz="1800">
                <a:solidFill>
                  <a:srgbClr val="888888"/>
                </a:solidFill>
                <a:latin typeface="Calibri"/>
                <a:ea typeface="Calibri"/>
                <a:cs typeface="Calibri"/>
                <a:sym typeface="Calibri"/>
              </a:defRPr>
            </a:lvl6pPr>
            <a:lvl7pPr marL="0" marR="0" lvl="6" indent="0" algn="r" rtl="0">
              <a:spcBef>
                <a:spcPts val="0"/>
              </a:spcBef>
              <a:buNone/>
              <a:defRPr sz="1800">
                <a:solidFill>
                  <a:srgbClr val="888888"/>
                </a:solidFill>
                <a:latin typeface="Calibri"/>
                <a:ea typeface="Calibri"/>
                <a:cs typeface="Calibri"/>
                <a:sym typeface="Calibri"/>
              </a:defRPr>
            </a:lvl7pPr>
            <a:lvl8pPr marL="0" marR="0" lvl="7" indent="0" algn="r" rtl="0">
              <a:spcBef>
                <a:spcPts val="0"/>
              </a:spcBef>
              <a:buNone/>
              <a:defRPr sz="1800">
                <a:solidFill>
                  <a:srgbClr val="888888"/>
                </a:solidFill>
                <a:latin typeface="Calibri"/>
                <a:ea typeface="Calibri"/>
                <a:cs typeface="Calibri"/>
                <a:sym typeface="Calibri"/>
              </a:defRPr>
            </a:lvl8pPr>
            <a:lvl9pPr marL="0" marR="0" lvl="8" indent="0" algn="r" rtl="0">
              <a:spcBef>
                <a:spcPts val="0"/>
              </a:spcBef>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b="0" u="none"/>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47"/>
        <p:cNvGrpSpPr/>
        <p:nvPr/>
      </p:nvGrpSpPr>
      <p:grpSpPr>
        <a:xfrm>
          <a:off x="0" y="0"/>
          <a:ext cx="0" cy="0"/>
          <a:chOff x="0" y="0"/>
          <a:chExt cx="0" cy="0"/>
        </a:xfrm>
      </p:grpSpPr>
      <p:sp>
        <p:nvSpPr>
          <p:cNvPr id="48" name="Google Shape;48;p1"/>
          <p:cNvSpPr txBox="1">
            <a:spLocks noGrp="1"/>
          </p:cNvSpPr>
          <p:nvPr>
            <p:ph type="title"/>
          </p:nvPr>
        </p:nvSpPr>
        <p:spPr>
          <a:xfrm>
            <a:off x="1998345" y="2583256"/>
            <a:ext cx="5146675" cy="514350"/>
          </a:xfrm>
          <a:prstGeom prst="rect">
            <a:avLst/>
          </a:prstGeom>
          <a:noFill/>
          <a:ln>
            <a:noFill/>
          </a:ln>
        </p:spPr>
        <p:txBody>
          <a:bodyPr spcFirstLastPara="1" wrap="square" lIns="0" tIns="13325" rIns="0" bIns="0" anchor="t" anchorCtr="0">
            <a:spAutoFit/>
          </a:bodyPr>
          <a:lstStyle/>
          <a:p>
            <a:pPr marL="12700" lvl="0" indent="0" algn="l" rtl="0">
              <a:lnSpc>
                <a:spcPct val="100000"/>
              </a:lnSpc>
              <a:spcBef>
                <a:spcPts val="0"/>
              </a:spcBef>
              <a:spcAft>
                <a:spcPts val="0"/>
              </a:spcAft>
              <a:buNone/>
            </a:pPr>
            <a:r>
              <a:rPr lang="en-US"/>
              <a:t>Introduction to IT-ITeS Industry</a:t>
            </a:r>
            <a:endParaRPr/>
          </a:p>
        </p:txBody>
      </p:sp>
      <p:sp>
        <p:nvSpPr>
          <p:cNvPr id="49" name="Google Shape;49;p1"/>
          <p:cNvSpPr/>
          <p:nvPr/>
        </p:nvSpPr>
        <p:spPr>
          <a:xfrm>
            <a:off x="7424688" y="112143"/>
            <a:ext cx="1578864" cy="783335"/>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 name="Google Shape;50;p1"/>
          <p:cNvSpPr txBox="1"/>
          <p:nvPr/>
        </p:nvSpPr>
        <p:spPr>
          <a:xfrm>
            <a:off x="3068573" y="3823106"/>
            <a:ext cx="3009900" cy="941069"/>
          </a:xfrm>
          <a:prstGeom prst="rect">
            <a:avLst/>
          </a:prstGeom>
          <a:noFill/>
          <a:ln>
            <a:noFill/>
          </a:ln>
        </p:spPr>
        <p:txBody>
          <a:bodyPr spcFirstLastPara="1" wrap="square" lIns="0" tIns="88900" rIns="0" bIns="0" anchor="t" anchorCtr="0">
            <a:spAutoFit/>
          </a:bodyPr>
          <a:lstStyle/>
          <a:p>
            <a:pPr marL="0" marR="0" lvl="0" indent="0" algn="ctr" rtl="0">
              <a:lnSpc>
                <a:spcPct val="100000"/>
              </a:lnSpc>
              <a:spcBef>
                <a:spcPts val="0"/>
              </a:spcBef>
              <a:spcAft>
                <a:spcPts val="0"/>
              </a:spcAft>
              <a:buNone/>
            </a:pPr>
            <a:r>
              <a:rPr lang="en-US" sz="2500">
                <a:solidFill>
                  <a:schemeClr val="dk1"/>
                </a:solidFill>
                <a:latin typeface="Arial"/>
                <a:ea typeface="Arial"/>
                <a:cs typeface="Arial"/>
                <a:sym typeface="Arial"/>
              </a:rPr>
              <a:t>Class IX , Ch-1( IT #402)</a:t>
            </a:r>
            <a:endParaRPr sz="2500">
              <a:solidFill>
                <a:schemeClr val="dk1"/>
              </a:solidFill>
              <a:latin typeface="Arial"/>
              <a:ea typeface="Arial"/>
              <a:cs typeface="Arial"/>
              <a:sym typeface="Arial"/>
            </a:endParaRPr>
          </a:p>
          <a:p>
            <a:pPr marL="0" marR="0" lvl="0" indent="0" algn="ctr" rtl="0">
              <a:lnSpc>
                <a:spcPct val="100000"/>
              </a:lnSpc>
              <a:spcBef>
                <a:spcPts val="605"/>
              </a:spcBef>
              <a:spcAft>
                <a:spcPts val="0"/>
              </a:spcAft>
              <a:buNone/>
            </a:pPr>
            <a:r>
              <a:rPr lang="en-US" sz="2500">
                <a:solidFill>
                  <a:schemeClr val="dk1"/>
                </a:solidFill>
                <a:latin typeface="Arial"/>
                <a:ea typeface="Arial"/>
                <a:cs typeface="Arial"/>
                <a:sym typeface="Arial"/>
              </a:rPr>
              <a:t>Period 1</a:t>
            </a:r>
            <a:endParaRPr sz="2500">
              <a:solidFill>
                <a:schemeClr val="dk1"/>
              </a:solidFill>
              <a:latin typeface="Arial"/>
              <a:ea typeface="Arial"/>
              <a:cs typeface="Arial"/>
              <a:sym typeface="Arial"/>
            </a:endParaRPr>
          </a:p>
        </p:txBody>
      </p:sp>
      <p:sp>
        <p:nvSpPr>
          <p:cNvPr id="51" name="Google Shape;51;p1"/>
          <p:cNvSpPr/>
          <p:nvPr/>
        </p:nvSpPr>
        <p:spPr>
          <a:xfrm>
            <a:off x="0" y="5492543"/>
            <a:ext cx="9143999" cy="1362837"/>
          </a:xfrm>
          <a:prstGeom prst="rect">
            <a:avLst/>
          </a:prstGeom>
          <a:blipFill rotWithShape="1">
            <a:blip r:embed="rId4">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Shape 55"/>
        <p:cNvGrpSpPr/>
        <p:nvPr/>
      </p:nvGrpSpPr>
      <p:grpSpPr>
        <a:xfrm>
          <a:off x="0" y="0"/>
          <a:ext cx="0" cy="0"/>
          <a:chOff x="0" y="0"/>
          <a:chExt cx="0" cy="0"/>
        </a:xfrm>
      </p:grpSpPr>
      <p:sp>
        <p:nvSpPr>
          <p:cNvPr id="56" name="Google Shape;56;p2"/>
          <p:cNvSpPr txBox="1">
            <a:spLocks noGrp="1"/>
          </p:cNvSpPr>
          <p:nvPr>
            <p:ph type="title"/>
          </p:nvPr>
        </p:nvSpPr>
        <p:spPr>
          <a:xfrm>
            <a:off x="3531876" y="564000"/>
            <a:ext cx="2399700" cy="506100"/>
          </a:xfrm>
          <a:prstGeom prst="rect">
            <a:avLst/>
          </a:prstGeom>
          <a:noFill/>
          <a:ln>
            <a:noFill/>
          </a:ln>
        </p:spPr>
        <p:txBody>
          <a:bodyPr spcFirstLastPara="1" wrap="square" lIns="0" tIns="13325" rIns="0" bIns="0" anchor="t" anchorCtr="0">
            <a:spAutoFit/>
          </a:bodyPr>
          <a:lstStyle/>
          <a:p>
            <a:pPr marL="12700" lvl="0" indent="0" algn="l" rtl="0">
              <a:lnSpc>
                <a:spcPct val="100000"/>
              </a:lnSpc>
              <a:spcBef>
                <a:spcPts val="0"/>
              </a:spcBef>
              <a:spcAft>
                <a:spcPts val="0"/>
              </a:spcAft>
              <a:buNone/>
            </a:pPr>
            <a:r>
              <a:rPr lang="en-US"/>
              <a:t>Introduction</a:t>
            </a:r>
            <a:endParaRPr/>
          </a:p>
        </p:txBody>
      </p:sp>
      <p:sp>
        <p:nvSpPr>
          <p:cNvPr id="57" name="Google Shape;57;p2"/>
          <p:cNvSpPr txBox="1"/>
          <p:nvPr/>
        </p:nvSpPr>
        <p:spPr>
          <a:xfrm>
            <a:off x="535940" y="1599265"/>
            <a:ext cx="8033384" cy="3826510"/>
          </a:xfrm>
          <a:prstGeom prst="rect">
            <a:avLst/>
          </a:prstGeom>
          <a:noFill/>
          <a:ln>
            <a:noFill/>
          </a:ln>
        </p:spPr>
        <p:txBody>
          <a:bodyPr spcFirstLastPara="1" wrap="square" lIns="0" tIns="54600" rIns="0" bIns="0" anchor="t" anchorCtr="0">
            <a:spAutoFit/>
          </a:bodyPr>
          <a:lstStyle/>
          <a:p>
            <a:pPr marL="355600" marR="0" lvl="0" indent="-343535" algn="l" rtl="0">
              <a:lnSpc>
                <a:spcPct val="100000"/>
              </a:lnSpc>
              <a:spcBef>
                <a:spcPts val="0"/>
              </a:spcBef>
              <a:spcAft>
                <a:spcPts val="0"/>
              </a:spcAft>
              <a:buClr>
                <a:schemeClr val="dk1"/>
              </a:buClr>
              <a:buSzPts val="1800"/>
              <a:buFont typeface="Noto Sans Symbols"/>
              <a:buChar char="⮚"/>
            </a:pPr>
            <a:r>
              <a:rPr lang="en-US" sz="1800">
                <a:solidFill>
                  <a:schemeClr val="dk1"/>
                </a:solidFill>
                <a:latin typeface="Arial"/>
                <a:ea typeface="Arial"/>
                <a:cs typeface="Arial"/>
                <a:sym typeface="Arial"/>
              </a:rPr>
              <a:t>Information and Communication Technology (ICT) has become one of the basic</a:t>
            </a:r>
            <a:endParaRPr sz="1800">
              <a:solidFill>
                <a:schemeClr val="dk1"/>
              </a:solidFill>
              <a:latin typeface="Arial"/>
              <a:ea typeface="Arial"/>
              <a:cs typeface="Arial"/>
              <a:sym typeface="Arial"/>
            </a:endParaRPr>
          </a:p>
          <a:p>
            <a:pPr marL="355600" marR="0" lvl="0" indent="0" algn="l" rtl="0">
              <a:lnSpc>
                <a:spcPct val="100000"/>
              </a:lnSpc>
              <a:spcBef>
                <a:spcPts val="325"/>
              </a:spcBef>
              <a:spcAft>
                <a:spcPts val="0"/>
              </a:spcAft>
              <a:buNone/>
            </a:pPr>
            <a:r>
              <a:rPr lang="en-US" sz="1800">
                <a:solidFill>
                  <a:schemeClr val="dk1"/>
                </a:solidFill>
                <a:latin typeface="Arial"/>
                <a:ea typeface="Arial"/>
                <a:cs typeface="Arial"/>
                <a:sym typeface="Arial"/>
              </a:rPr>
              <a:t>requirements of the modern society.</a:t>
            </a:r>
            <a:endParaRPr sz="1800">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1800">
              <a:solidFill>
                <a:schemeClr val="dk1"/>
              </a:solidFill>
              <a:latin typeface="Arial"/>
              <a:ea typeface="Arial"/>
              <a:cs typeface="Arial"/>
              <a:sym typeface="Arial"/>
            </a:endParaRPr>
          </a:p>
          <a:p>
            <a:pPr marL="410209" marR="0" lvl="0" indent="-398145" algn="l" rtl="0">
              <a:lnSpc>
                <a:spcPct val="100000"/>
              </a:lnSpc>
              <a:spcBef>
                <a:spcPts val="1475"/>
              </a:spcBef>
              <a:spcAft>
                <a:spcPts val="0"/>
              </a:spcAft>
              <a:buClr>
                <a:schemeClr val="dk1"/>
              </a:buClr>
              <a:buSzPts val="1800"/>
              <a:buFont typeface="Noto Sans Symbols"/>
              <a:buChar char="⮚"/>
            </a:pPr>
            <a:r>
              <a:rPr lang="en-US" sz="1800">
                <a:solidFill>
                  <a:schemeClr val="dk1"/>
                </a:solidFill>
                <a:latin typeface="Arial"/>
                <a:ea typeface="Arial"/>
                <a:cs typeface="Arial"/>
                <a:sym typeface="Arial"/>
              </a:rPr>
              <a:t>In today’s digital era, we use mobile devices to perform the tasks of our daily</a:t>
            </a:r>
            <a:endParaRPr sz="1800">
              <a:solidFill>
                <a:schemeClr val="dk1"/>
              </a:solidFill>
              <a:latin typeface="Arial"/>
              <a:ea typeface="Arial"/>
              <a:cs typeface="Arial"/>
              <a:sym typeface="Arial"/>
            </a:endParaRPr>
          </a:p>
          <a:p>
            <a:pPr marL="355600" marR="0" lvl="0" indent="0" algn="l" rtl="0">
              <a:lnSpc>
                <a:spcPct val="100000"/>
              </a:lnSpc>
              <a:spcBef>
                <a:spcPts val="325"/>
              </a:spcBef>
              <a:spcAft>
                <a:spcPts val="0"/>
              </a:spcAft>
              <a:buNone/>
            </a:pPr>
            <a:r>
              <a:rPr lang="en-US" sz="1800">
                <a:solidFill>
                  <a:schemeClr val="dk1"/>
                </a:solidFill>
                <a:latin typeface="Arial"/>
                <a:ea typeface="Arial"/>
                <a:cs typeface="Arial"/>
                <a:sym typeface="Arial"/>
              </a:rPr>
              <a:t>life. It is difficult to think of any event without the use of digital devices.</a:t>
            </a:r>
            <a:endParaRPr sz="1800">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1800">
              <a:solidFill>
                <a:schemeClr val="dk1"/>
              </a:solidFill>
              <a:latin typeface="Arial"/>
              <a:ea typeface="Arial"/>
              <a:cs typeface="Arial"/>
              <a:sym typeface="Arial"/>
            </a:endParaRPr>
          </a:p>
          <a:p>
            <a:pPr marL="355600" marR="0" lvl="0" indent="-343535" algn="l" rtl="0">
              <a:lnSpc>
                <a:spcPct val="100000"/>
              </a:lnSpc>
              <a:spcBef>
                <a:spcPts val="1475"/>
              </a:spcBef>
              <a:spcAft>
                <a:spcPts val="0"/>
              </a:spcAft>
              <a:buClr>
                <a:schemeClr val="dk1"/>
              </a:buClr>
              <a:buSzPts val="1800"/>
              <a:buFont typeface="Noto Sans Symbols"/>
              <a:buChar char="⮚"/>
            </a:pPr>
            <a:r>
              <a:rPr lang="en-US" sz="1800">
                <a:solidFill>
                  <a:schemeClr val="dk1"/>
                </a:solidFill>
                <a:latin typeface="Arial"/>
                <a:ea typeface="Arial"/>
                <a:cs typeface="Arial"/>
                <a:sym typeface="Arial"/>
              </a:rPr>
              <a:t>Information Technology (IT) is one of the world’s fastest growing economic</a:t>
            </a:r>
            <a:endParaRPr sz="1800">
              <a:solidFill>
                <a:schemeClr val="dk1"/>
              </a:solidFill>
              <a:latin typeface="Arial"/>
              <a:ea typeface="Arial"/>
              <a:cs typeface="Arial"/>
              <a:sym typeface="Arial"/>
            </a:endParaRPr>
          </a:p>
          <a:p>
            <a:pPr marL="355600" marR="0" lvl="0" indent="0" algn="l" rtl="0">
              <a:lnSpc>
                <a:spcPct val="100000"/>
              </a:lnSpc>
              <a:spcBef>
                <a:spcPts val="325"/>
              </a:spcBef>
              <a:spcAft>
                <a:spcPts val="0"/>
              </a:spcAft>
              <a:buNone/>
            </a:pPr>
            <a:r>
              <a:rPr lang="en-US" sz="1800">
                <a:solidFill>
                  <a:schemeClr val="dk1"/>
                </a:solidFill>
                <a:latin typeface="Arial"/>
                <a:ea typeface="Arial"/>
                <a:cs typeface="Arial"/>
                <a:sym typeface="Arial"/>
              </a:rPr>
              <a:t>activities.</a:t>
            </a:r>
            <a:endParaRPr sz="1800">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1800">
              <a:solidFill>
                <a:schemeClr val="dk1"/>
              </a:solidFill>
              <a:latin typeface="Arial"/>
              <a:ea typeface="Arial"/>
              <a:cs typeface="Arial"/>
              <a:sym typeface="Arial"/>
            </a:endParaRPr>
          </a:p>
          <a:p>
            <a:pPr marL="355600" marR="5080" lvl="0" indent="-343535" algn="l" rtl="0">
              <a:lnSpc>
                <a:spcPct val="114999"/>
              </a:lnSpc>
              <a:spcBef>
                <a:spcPts val="1155"/>
              </a:spcBef>
              <a:spcAft>
                <a:spcPts val="0"/>
              </a:spcAft>
              <a:buClr>
                <a:schemeClr val="dk1"/>
              </a:buClr>
              <a:buSzPts val="1800"/>
              <a:buFont typeface="Noto Sans Symbols"/>
              <a:buChar char="⮚"/>
            </a:pPr>
            <a:r>
              <a:rPr lang="en-US" sz="1800" b="1">
                <a:solidFill>
                  <a:schemeClr val="dk1"/>
                </a:solidFill>
                <a:latin typeface="Arial"/>
                <a:ea typeface="Arial"/>
                <a:cs typeface="Arial"/>
                <a:sym typeface="Arial"/>
              </a:rPr>
              <a:t>This session will introduce the basic concepts and ideas related to Information  Technology (IT) and IT enabled Services (ITeS).</a:t>
            </a:r>
            <a:endParaRPr sz="1800">
              <a:solidFill>
                <a:schemeClr val="dk1"/>
              </a:solidFill>
              <a:latin typeface="Arial"/>
              <a:ea typeface="Arial"/>
              <a:cs typeface="Arial"/>
              <a:sym typeface="Arial"/>
            </a:endParaRPr>
          </a:p>
        </p:txBody>
      </p:sp>
      <p:sp>
        <p:nvSpPr>
          <p:cNvPr id="4" name="Google Shape;49;p1">
            <a:extLst>
              <a:ext uri="{FF2B5EF4-FFF2-40B4-BE49-F238E27FC236}">
                <a16:creationId xmlns:a16="http://schemas.microsoft.com/office/drawing/2014/main" id="{542DB55A-051B-D2CB-891A-54EC878D9DE8}"/>
              </a:ext>
            </a:extLst>
          </p:cNvPr>
          <p:cNvSpPr/>
          <p:nvPr/>
        </p:nvSpPr>
        <p:spPr>
          <a:xfrm>
            <a:off x="7424688" y="112143"/>
            <a:ext cx="1578864" cy="783335"/>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61"/>
        <p:cNvGrpSpPr/>
        <p:nvPr/>
      </p:nvGrpSpPr>
      <p:grpSpPr>
        <a:xfrm>
          <a:off x="0" y="0"/>
          <a:ext cx="0" cy="0"/>
          <a:chOff x="0" y="0"/>
          <a:chExt cx="0" cy="0"/>
        </a:xfrm>
      </p:grpSpPr>
      <p:sp>
        <p:nvSpPr>
          <p:cNvPr id="62" name="Google Shape;62;p3"/>
          <p:cNvSpPr txBox="1">
            <a:spLocks noGrp="1"/>
          </p:cNvSpPr>
          <p:nvPr>
            <p:ph type="title"/>
          </p:nvPr>
        </p:nvSpPr>
        <p:spPr>
          <a:xfrm>
            <a:off x="2809494" y="356742"/>
            <a:ext cx="3526154" cy="452120"/>
          </a:xfrm>
          <a:prstGeom prst="rect">
            <a:avLst/>
          </a:prstGeom>
          <a:noFill/>
          <a:ln>
            <a:noFill/>
          </a:ln>
        </p:spPr>
        <p:txBody>
          <a:bodyPr spcFirstLastPara="1" wrap="square" lIns="0" tIns="12050" rIns="0" bIns="0" anchor="t" anchorCtr="0">
            <a:spAutoFit/>
          </a:bodyPr>
          <a:lstStyle/>
          <a:p>
            <a:pPr marL="12700" lvl="0" indent="0" algn="l" rtl="0">
              <a:lnSpc>
                <a:spcPct val="100000"/>
              </a:lnSpc>
              <a:spcBef>
                <a:spcPts val="0"/>
              </a:spcBef>
              <a:spcAft>
                <a:spcPts val="0"/>
              </a:spcAft>
              <a:buNone/>
            </a:pPr>
            <a:r>
              <a:rPr lang="en-US" sz="2800" b="1">
                <a:latin typeface="Arial"/>
                <a:ea typeface="Arial"/>
                <a:cs typeface="Arial"/>
                <a:sym typeface="Arial"/>
              </a:rPr>
              <a:t>Information Technology</a:t>
            </a:r>
            <a:endParaRPr sz="2800">
              <a:latin typeface="Arial"/>
              <a:ea typeface="Arial"/>
              <a:cs typeface="Arial"/>
              <a:sym typeface="Arial"/>
            </a:endParaRPr>
          </a:p>
        </p:txBody>
      </p:sp>
      <p:sp>
        <p:nvSpPr>
          <p:cNvPr id="63" name="Google Shape;63;p3"/>
          <p:cNvSpPr txBox="1"/>
          <p:nvPr/>
        </p:nvSpPr>
        <p:spPr>
          <a:xfrm>
            <a:off x="535940" y="1596828"/>
            <a:ext cx="7910830" cy="3498850"/>
          </a:xfrm>
          <a:prstGeom prst="rect">
            <a:avLst/>
          </a:prstGeom>
          <a:noFill/>
          <a:ln>
            <a:noFill/>
          </a:ln>
        </p:spPr>
        <p:txBody>
          <a:bodyPr spcFirstLastPara="1" wrap="square" lIns="0" tIns="59050" rIns="0" bIns="0" anchor="t" anchorCtr="0">
            <a:spAutoFit/>
          </a:bodyPr>
          <a:lstStyle/>
          <a:p>
            <a:pPr marL="654050" marR="0" lvl="0" indent="-343535" algn="l" rtl="0">
              <a:lnSpc>
                <a:spcPct val="100000"/>
              </a:lnSpc>
              <a:spcBef>
                <a:spcPts val="0"/>
              </a:spcBef>
              <a:spcAft>
                <a:spcPts val="0"/>
              </a:spcAft>
              <a:buClr>
                <a:srgbClr val="221F1F"/>
              </a:buClr>
              <a:buSzPts val="2000"/>
              <a:buFont typeface="Noto Sans Symbols"/>
              <a:buChar char="⮚"/>
            </a:pPr>
            <a:r>
              <a:rPr lang="en-US" sz="2000" b="1">
                <a:solidFill>
                  <a:srgbClr val="221F1F"/>
                </a:solidFill>
                <a:latin typeface="Arial"/>
                <a:ea typeface="Arial"/>
                <a:cs typeface="Arial"/>
                <a:sym typeface="Arial"/>
              </a:rPr>
              <a:t>Information Technology (IT) means creating, managing, storing and</a:t>
            </a:r>
            <a:endParaRPr sz="2000">
              <a:solidFill>
                <a:schemeClr val="dk1"/>
              </a:solidFill>
              <a:latin typeface="Arial"/>
              <a:ea typeface="Arial"/>
              <a:cs typeface="Arial"/>
              <a:sym typeface="Arial"/>
            </a:endParaRPr>
          </a:p>
          <a:p>
            <a:pPr marL="654050" marR="0" lvl="0" indent="0" algn="l" rtl="0">
              <a:lnSpc>
                <a:spcPct val="100000"/>
              </a:lnSpc>
              <a:spcBef>
                <a:spcPts val="360"/>
              </a:spcBef>
              <a:spcAft>
                <a:spcPts val="0"/>
              </a:spcAft>
              <a:buNone/>
            </a:pPr>
            <a:r>
              <a:rPr lang="en-US" sz="2000" b="1">
                <a:solidFill>
                  <a:srgbClr val="221F1F"/>
                </a:solidFill>
                <a:latin typeface="Arial"/>
                <a:ea typeface="Arial"/>
                <a:cs typeface="Arial"/>
                <a:sym typeface="Arial"/>
              </a:rPr>
              <a:t>exchanging information</a:t>
            </a:r>
            <a:r>
              <a:rPr lang="en-US" sz="2000">
                <a:solidFill>
                  <a:srgbClr val="221F1F"/>
                </a:solidFill>
                <a:latin typeface="Arial"/>
                <a:ea typeface="Arial"/>
                <a:cs typeface="Arial"/>
                <a:sym typeface="Arial"/>
              </a:rPr>
              <a:t>.</a:t>
            </a:r>
            <a:endParaRPr sz="2000">
              <a:solidFill>
                <a:schemeClr val="dk1"/>
              </a:solidFill>
              <a:latin typeface="Arial"/>
              <a:ea typeface="Arial"/>
              <a:cs typeface="Arial"/>
              <a:sym typeface="Arial"/>
            </a:endParaRPr>
          </a:p>
          <a:p>
            <a:pPr marL="312420" marR="533400" lvl="0" indent="-127000" algn="l" rtl="0">
              <a:lnSpc>
                <a:spcPct val="119000"/>
              </a:lnSpc>
              <a:spcBef>
                <a:spcPts val="600"/>
              </a:spcBef>
              <a:spcAft>
                <a:spcPts val="0"/>
              </a:spcAft>
              <a:buClr>
                <a:srgbClr val="221F1F"/>
              </a:buClr>
              <a:buSzPts val="2000"/>
              <a:buFont typeface="Noto Sans Symbols"/>
              <a:buChar char="⮚"/>
            </a:pPr>
            <a:r>
              <a:rPr lang="en-US" sz="2000">
                <a:solidFill>
                  <a:srgbClr val="221F1F"/>
                </a:solidFill>
                <a:latin typeface="Arial"/>
                <a:ea typeface="Arial"/>
                <a:cs typeface="Arial"/>
                <a:sym typeface="Arial"/>
              </a:rPr>
              <a:t>IT includes all types of technology used to deal with information,  such as computer hardware and software technology</a:t>
            </a:r>
            <a:endParaRPr sz="2000">
              <a:solidFill>
                <a:schemeClr val="dk1"/>
              </a:solidFill>
              <a:latin typeface="Arial"/>
              <a:ea typeface="Arial"/>
              <a:cs typeface="Arial"/>
              <a:sym typeface="Arial"/>
            </a:endParaRPr>
          </a:p>
          <a:p>
            <a:pPr marL="0" marR="0" lvl="0" indent="0" algn="l" rtl="0">
              <a:lnSpc>
                <a:spcPct val="100000"/>
              </a:lnSpc>
              <a:spcBef>
                <a:spcPts val="25"/>
              </a:spcBef>
              <a:spcAft>
                <a:spcPts val="0"/>
              </a:spcAft>
              <a:buNone/>
            </a:pPr>
            <a:endParaRPr sz="2850">
              <a:solidFill>
                <a:schemeClr val="dk1"/>
              </a:solidFill>
              <a:latin typeface="Arial"/>
              <a:ea typeface="Arial"/>
              <a:cs typeface="Arial"/>
              <a:sym typeface="Arial"/>
            </a:endParaRPr>
          </a:p>
          <a:p>
            <a:pPr marL="355600" marR="5080" lvl="0" indent="-343535" algn="l" rtl="0">
              <a:lnSpc>
                <a:spcPct val="100000"/>
              </a:lnSpc>
              <a:spcBef>
                <a:spcPts val="5"/>
              </a:spcBef>
              <a:spcAft>
                <a:spcPts val="0"/>
              </a:spcAft>
              <a:buClr>
                <a:srgbClr val="221F1F"/>
              </a:buClr>
              <a:buSzPts val="2000"/>
              <a:buFont typeface="Noto Sans Symbols"/>
              <a:buChar char="⮚"/>
            </a:pPr>
            <a:r>
              <a:rPr lang="en-US" sz="2000">
                <a:solidFill>
                  <a:srgbClr val="221F1F"/>
                </a:solidFill>
                <a:latin typeface="Arial"/>
                <a:ea typeface="Arial"/>
                <a:cs typeface="Arial"/>
                <a:sym typeface="Arial"/>
              </a:rPr>
              <a:t>IT has several benefits for a business, such as it helps in reaching more  potential customers, developing a business relationship with potential  customers, streamlining operations, reducing costs, improving efficiency,  maximising profit, minimising waste, providing better service to  customers</a:t>
            </a:r>
            <a:r>
              <a:rPr lang="en-US" sz="1800">
                <a:solidFill>
                  <a:srgbClr val="221F1F"/>
                </a:solidFill>
                <a:latin typeface="Arial"/>
                <a:ea typeface="Arial"/>
                <a:cs typeface="Arial"/>
                <a:sym typeface="Arial"/>
              </a:rPr>
              <a:t>.</a:t>
            </a:r>
            <a:endParaRPr sz="1800">
              <a:solidFill>
                <a:schemeClr val="dk1"/>
              </a:solidFill>
              <a:latin typeface="Arial"/>
              <a:ea typeface="Arial"/>
              <a:cs typeface="Arial"/>
              <a:sym typeface="Arial"/>
            </a:endParaRPr>
          </a:p>
        </p:txBody>
      </p:sp>
      <p:sp>
        <p:nvSpPr>
          <p:cNvPr id="4" name="Google Shape;49;p1">
            <a:extLst>
              <a:ext uri="{FF2B5EF4-FFF2-40B4-BE49-F238E27FC236}">
                <a16:creationId xmlns:a16="http://schemas.microsoft.com/office/drawing/2014/main" id="{44E8B71C-E933-AD29-619D-7E3C7CB46113}"/>
              </a:ext>
            </a:extLst>
          </p:cNvPr>
          <p:cNvSpPr/>
          <p:nvPr/>
        </p:nvSpPr>
        <p:spPr>
          <a:xfrm>
            <a:off x="7424688" y="112143"/>
            <a:ext cx="1578864" cy="783335"/>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67"/>
        <p:cNvGrpSpPr/>
        <p:nvPr/>
      </p:nvGrpSpPr>
      <p:grpSpPr>
        <a:xfrm>
          <a:off x="0" y="0"/>
          <a:ext cx="0" cy="0"/>
          <a:chOff x="0" y="0"/>
          <a:chExt cx="0" cy="0"/>
        </a:xfrm>
      </p:grpSpPr>
      <p:sp>
        <p:nvSpPr>
          <p:cNvPr id="68" name="Google Shape;68;p4"/>
          <p:cNvSpPr txBox="1">
            <a:spLocks noGrp="1"/>
          </p:cNvSpPr>
          <p:nvPr>
            <p:ph type="title"/>
          </p:nvPr>
        </p:nvSpPr>
        <p:spPr>
          <a:xfrm>
            <a:off x="814222" y="289306"/>
            <a:ext cx="7680325" cy="513715"/>
          </a:xfrm>
          <a:prstGeom prst="rect">
            <a:avLst/>
          </a:prstGeom>
          <a:noFill/>
          <a:ln>
            <a:noFill/>
          </a:ln>
        </p:spPr>
        <p:txBody>
          <a:bodyPr spcFirstLastPara="1" wrap="square" lIns="0" tIns="12700" rIns="0" bIns="0" anchor="t" anchorCtr="0">
            <a:spAutoFit/>
          </a:bodyPr>
          <a:lstStyle/>
          <a:p>
            <a:pPr marL="12700" lvl="0" indent="0" algn="l" rtl="0">
              <a:lnSpc>
                <a:spcPct val="100000"/>
              </a:lnSpc>
              <a:spcBef>
                <a:spcPts val="0"/>
              </a:spcBef>
              <a:spcAft>
                <a:spcPts val="0"/>
              </a:spcAft>
              <a:buNone/>
            </a:pPr>
            <a:r>
              <a:rPr lang="en-US"/>
              <a:t>Information Technology enabled services(ITeS)</a:t>
            </a:r>
            <a:endParaRPr/>
          </a:p>
        </p:txBody>
      </p:sp>
      <p:sp>
        <p:nvSpPr>
          <p:cNvPr id="69" name="Google Shape;69;p4"/>
          <p:cNvSpPr txBox="1"/>
          <p:nvPr/>
        </p:nvSpPr>
        <p:spPr>
          <a:xfrm>
            <a:off x="78739" y="1141221"/>
            <a:ext cx="8823960" cy="4384675"/>
          </a:xfrm>
          <a:prstGeom prst="rect">
            <a:avLst/>
          </a:prstGeom>
          <a:noFill/>
          <a:ln>
            <a:noFill/>
          </a:ln>
        </p:spPr>
        <p:txBody>
          <a:bodyPr spcFirstLastPara="1" wrap="square" lIns="0" tIns="13325" rIns="0" bIns="0" anchor="t" anchorCtr="0">
            <a:spAutoFit/>
          </a:bodyPr>
          <a:lstStyle/>
          <a:p>
            <a:pPr marL="355600" marR="0" lvl="0" indent="-342900" algn="l" rtl="0">
              <a:lnSpc>
                <a:spcPct val="100000"/>
              </a:lnSpc>
              <a:spcBef>
                <a:spcPts val="0"/>
              </a:spcBef>
              <a:spcAft>
                <a:spcPts val="0"/>
              </a:spcAft>
              <a:buClr>
                <a:srgbClr val="221F1F"/>
              </a:buClr>
              <a:buSzPts val="2000"/>
              <a:buFont typeface="Arial"/>
              <a:buChar char="•"/>
            </a:pPr>
            <a:r>
              <a:rPr lang="en-US" sz="2000">
                <a:solidFill>
                  <a:srgbClr val="221F1F"/>
                </a:solidFill>
                <a:latin typeface="Arial"/>
                <a:ea typeface="Arial"/>
                <a:cs typeface="Arial"/>
                <a:sym typeface="Arial"/>
              </a:rPr>
              <a:t>Information Technology that enables the business by improving the quality of</a:t>
            </a:r>
            <a:endParaRPr sz="2000">
              <a:solidFill>
                <a:schemeClr val="dk1"/>
              </a:solidFill>
              <a:latin typeface="Arial"/>
              <a:ea typeface="Arial"/>
              <a:cs typeface="Arial"/>
              <a:sym typeface="Arial"/>
            </a:endParaRPr>
          </a:p>
          <a:p>
            <a:pPr marL="355600" marR="0" lvl="0" indent="0" algn="l" rtl="0">
              <a:lnSpc>
                <a:spcPct val="100000"/>
              </a:lnSpc>
              <a:spcBef>
                <a:spcPts val="0"/>
              </a:spcBef>
              <a:spcAft>
                <a:spcPts val="0"/>
              </a:spcAft>
              <a:buNone/>
            </a:pPr>
            <a:r>
              <a:rPr lang="en-US" sz="2000">
                <a:solidFill>
                  <a:srgbClr val="221F1F"/>
                </a:solidFill>
                <a:latin typeface="Arial"/>
                <a:ea typeface="Arial"/>
                <a:cs typeface="Arial"/>
                <a:sym typeface="Arial"/>
              </a:rPr>
              <a:t>service is Information Technology enabled Services (ITeS).</a:t>
            </a:r>
            <a:endParaRPr sz="2000">
              <a:solidFill>
                <a:schemeClr val="dk1"/>
              </a:solidFill>
              <a:latin typeface="Arial"/>
              <a:ea typeface="Arial"/>
              <a:cs typeface="Arial"/>
              <a:sym typeface="Arial"/>
            </a:endParaRPr>
          </a:p>
          <a:p>
            <a:pPr marL="355600" marR="0" lvl="0" indent="-342900" algn="l" rtl="0">
              <a:lnSpc>
                <a:spcPct val="100000"/>
              </a:lnSpc>
              <a:spcBef>
                <a:spcPts val="480"/>
              </a:spcBef>
              <a:spcAft>
                <a:spcPts val="0"/>
              </a:spcAft>
              <a:buClr>
                <a:srgbClr val="221F1F"/>
              </a:buClr>
              <a:buSzPts val="2000"/>
              <a:buFont typeface="Arial"/>
              <a:buChar char="•"/>
            </a:pPr>
            <a:r>
              <a:rPr lang="en-US" sz="2000">
                <a:solidFill>
                  <a:srgbClr val="221F1F"/>
                </a:solidFill>
                <a:latin typeface="Arial"/>
                <a:ea typeface="Arial"/>
                <a:cs typeface="Arial"/>
                <a:sym typeface="Arial"/>
              </a:rPr>
              <a:t>ITeS is also called web-enabled services or remote services .</a:t>
            </a:r>
            <a:endParaRPr sz="2000">
              <a:solidFill>
                <a:schemeClr val="dk1"/>
              </a:solidFill>
              <a:latin typeface="Arial"/>
              <a:ea typeface="Arial"/>
              <a:cs typeface="Arial"/>
              <a:sym typeface="Arial"/>
            </a:endParaRPr>
          </a:p>
          <a:p>
            <a:pPr marL="355600" marR="21590" lvl="0" indent="-342900" algn="l" rtl="0">
              <a:lnSpc>
                <a:spcPct val="100000"/>
              </a:lnSpc>
              <a:spcBef>
                <a:spcPts val="480"/>
              </a:spcBef>
              <a:spcAft>
                <a:spcPts val="0"/>
              </a:spcAft>
              <a:buClr>
                <a:srgbClr val="221F1F"/>
              </a:buClr>
              <a:buSzPts val="2000"/>
              <a:buFont typeface="Arial"/>
              <a:buChar char="•"/>
            </a:pPr>
            <a:r>
              <a:rPr lang="en-US" sz="2000">
                <a:solidFill>
                  <a:srgbClr val="221F1F"/>
                </a:solidFill>
                <a:latin typeface="Arial"/>
                <a:ea typeface="Arial"/>
                <a:cs typeface="Arial"/>
                <a:sym typeface="Arial"/>
              </a:rPr>
              <a:t>These services provide a wide range of career options that include opportunities  in all offices like </a:t>
            </a:r>
            <a:r>
              <a:rPr lang="en-US" sz="2000" b="1" i="1">
                <a:solidFill>
                  <a:srgbClr val="221F1F"/>
                </a:solidFill>
                <a:latin typeface="Arial"/>
                <a:ea typeface="Arial"/>
                <a:cs typeface="Arial"/>
                <a:sym typeface="Arial"/>
              </a:rPr>
              <a:t>call centres, payrolls, logistics management, revenue claims  processing, medical billing, coding, medical transcription, legal databases, back  office operations, content development, GIS (geographical information system),  web services and Human Resource (HR) services, etc.</a:t>
            </a:r>
            <a:endParaRPr sz="2000">
              <a:solidFill>
                <a:schemeClr val="dk1"/>
              </a:solidFill>
              <a:latin typeface="Arial"/>
              <a:ea typeface="Arial"/>
              <a:cs typeface="Arial"/>
              <a:sym typeface="Arial"/>
            </a:endParaRPr>
          </a:p>
          <a:p>
            <a:pPr marL="355600" marR="0" lvl="0" indent="-342900" algn="l" rtl="0">
              <a:lnSpc>
                <a:spcPct val="100000"/>
              </a:lnSpc>
              <a:spcBef>
                <a:spcPts val="484"/>
              </a:spcBef>
              <a:spcAft>
                <a:spcPts val="0"/>
              </a:spcAft>
              <a:buClr>
                <a:srgbClr val="221F1F"/>
              </a:buClr>
              <a:buSzPts val="2000"/>
              <a:buFont typeface="Arial"/>
              <a:buChar char="•"/>
            </a:pPr>
            <a:r>
              <a:rPr lang="en-US" sz="2000">
                <a:solidFill>
                  <a:srgbClr val="221F1F"/>
                </a:solidFill>
                <a:latin typeface="Arial"/>
                <a:ea typeface="Arial"/>
                <a:cs typeface="Arial"/>
                <a:sym typeface="Arial"/>
              </a:rPr>
              <a:t>Its diverse areas like finance, HR, administration, health care, telecommunication,</a:t>
            </a:r>
            <a:endParaRPr sz="2000">
              <a:solidFill>
                <a:schemeClr val="dk1"/>
              </a:solidFill>
              <a:latin typeface="Arial"/>
              <a:ea typeface="Arial"/>
              <a:cs typeface="Arial"/>
              <a:sym typeface="Arial"/>
            </a:endParaRPr>
          </a:p>
          <a:p>
            <a:pPr marL="355600" marR="0" lvl="0" indent="0" algn="l" rtl="0">
              <a:lnSpc>
                <a:spcPct val="100000"/>
              </a:lnSpc>
              <a:spcBef>
                <a:spcPts val="0"/>
              </a:spcBef>
              <a:spcAft>
                <a:spcPts val="0"/>
              </a:spcAft>
              <a:buNone/>
            </a:pPr>
            <a:r>
              <a:rPr lang="en-US" sz="2000">
                <a:solidFill>
                  <a:srgbClr val="221F1F"/>
                </a:solidFill>
                <a:latin typeface="Arial"/>
                <a:ea typeface="Arial"/>
                <a:cs typeface="Arial"/>
                <a:sym typeface="Arial"/>
              </a:rPr>
              <a:t>manufacturing, etc.</a:t>
            </a:r>
            <a:endParaRPr sz="2000">
              <a:solidFill>
                <a:schemeClr val="dk1"/>
              </a:solidFill>
              <a:latin typeface="Arial"/>
              <a:ea typeface="Arial"/>
              <a:cs typeface="Arial"/>
              <a:sym typeface="Arial"/>
            </a:endParaRPr>
          </a:p>
          <a:p>
            <a:pPr marL="355600" marR="92075" lvl="0" indent="-342900" algn="l" rtl="0">
              <a:lnSpc>
                <a:spcPct val="98500"/>
              </a:lnSpc>
              <a:spcBef>
                <a:spcPts val="509"/>
              </a:spcBef>
              <a:spcAft>
                <a:spcPts val="0"/>
              </a:spcAft>
              <a:buClr>
                <a:srgbClr val="221F1F"/>
              </a:buClr>
              <a:buSzPts val="2000"/>
              <a:buFont typeface="Arial"/>
              <a:buChar char="•"/>
            </a:pPr>
            <a:r>
              <a:rPr lang="en-US" sz="2000">
                <a:solidFill>
                  <a:srgbClr val="221F1F"/>
                </a:solidFill>
                <a:latin typeface="Arial"/>
                <a:ea typeface="Arial"/>
                <a:cs typeface="Arial"/>
                <a:sym typeface="Arial"/>
              </a:rPr>
              <a:t>E-enabled services radically reduce costs and improve service standards. In short,  Internet service provider aims to provide </a:t>
            </a:r>
            <a:r>
              <a:rPr lang="en-US" sz="2000" b="1">
                <a:solidFill>
                  <a:srgbClr val="221F1F"/>
                </a:solidFill>
                <a:latin typeface="Arial"/>
                <a:ea typeface="Arial"/>
                <a:cs typeface="Arial"/>
                <a:sym typeface="Arial"/>
              </a:rPr>
              <a:t>B2B e-commerce </a:t>
            </a:r>
            <a:r>
              <a:rPr lang="en-US" sz="2000">
                <a:solidFill>
                  <a:srgbClr val="221F1F"/>
                </a:solidFill>
                <a:latin typeface="Arial"/>
                <a:ea typeface="Arial"/>
                <a:cs typeface="Arial"/>
                <a:sym typeface="Arial"/>
              </a:rPr>
              <a:t>solutions.</a:t>
            </a:r>
            <a:endParaRPr sz="2000">
              <a:solidFill>
                <a:schemeClr val="dk1"/>
              </a:solidFill>
              <a:latin typeface="Arial"/>
              <a:ea typeface="Arial"/>
              <a:cs typeface="Arial"/>
              <a:sym typeface="Arial"/>
            </a:endParaRPr>
          </a:p>
          <a:p>
            <a:pPr marL="355600" marR="341630" lvl="0" indent="-342900" algn="l" rtl="0">
              <a:lnSpc>
                <a:spcPct val="98500"/>
              </a:lnSpc>
              <a:spcBef>
                <a:spcPts val="475"/>
              </a:spcBef>
              <a:spcAft>
                <a:spcPts val="0"/>
              </a:spcAft>
              <a:buClr>
                <a:srgbClr val="221F1F"/>
              </a:buClr>
              <a:buSzPts val="1800"/>
              <a:buFont typeface="Arial"/>
              <a:buChar char="•"/>
            </a:pPr>
            <a:r>
              <a:rPr lang="en-US" sz="1800">
                <a:solidFill>
                  <a:schemeClr val="dk1"/>
                </a:solidFill>
                <a:latin typeface="Calibri"/>
                <a:ea typeface="Calibri"/>
                <a:cs typeface="Calibri"/>
                <a:sym typeface="Calibri"/>
              </a:rPr>
              <a:t>	</a:t>
            </a:r>
            <a:r>
              <a:rPr lang="en-US" sz="2000">
                <a:solidFill>
                  <a:srgbClr val="221F1F"/>
                </a:solidFill>
                <a:latin typeface="Arial"/>
                <a:ea typeface="Arial"/>
                <a:cs typeface="Arial"/>
                <a:sym typeface="Arial"/>
              </a:rPr>
              <a:t>ITeS offers different services integrated in a single delivery mechanism to end  users.</a:t>
            </a:r>
            <a:endParaRPr sz="2000">
              <a:solidFill>
                <a:schemeClr val="dk1"/>
              </a:solidFill>
              <a:latin typeface="Arial"/>
              <a:ea typeface="Arial"/>
              <a:cs typeface="Arial"/>
              <a:sym typeface="Arial"/>
            </a:endParaRPr>
          </a:p>
        </p:txBody>
      </p:sp>
      <p:sp>
        <p:nvSpPr>
          <p:cNvPr id="4" name="Google Shape;49;p1">
            <a:extLst>
              <a:ext uri="{FF2B5EF4-FFF2-40B4-BE49-F238E27FC236}">
                <a16:creationId xmlns:a16="http://schemas.microsoft.com/office/drawing/2014/main" id="{A670ED3F-E99D-9957-9C7A-DE54F22B49A5}"/>
              </a:ext>
            </a:extLst>
          </p:cNvPr>
          <p:cNvSpPr/>
          <p:nvPr/>
        </p:nvSpPr>
        <p:spPr>
          <a:xfrm>
            <a:off x="7424688" y="112143"/>
            <a:ext cx="1578864" cy="783335"/>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73"/>
        <p:cNvGrpSpPr/>
        <p:nvPr/>
      </p:nvGrpSpPr>
      <p:grpSpPr>
        <a:xfrm>
          <a:off x="0" y="0"/>
          <a:ext cx="0" cy="0"/>
          <a:chOff x="0" y="0"/>
          <a:chExt cx="0" cy="0"/>
        </a:xfrm>
      </p:grpSpPr>
      <p:sp>
        <p:nvSpPr>
          <p:cNvPr id="74" name="Google Shape;74;p5"/>
          <p:cNvSpPr txBox="1">
            <a:spLocks noGrp="1"/>
          </p:cNvSpPr>
          <p:nvPr>
            <p:ph type="title"/>
          </p:nvPr>
        </p:nvSpPr>
        <p:spPr>
          <a:xfrm>
            <a:off x="3490721" y="564007"/>
            <a:ext cx="2163445" cy="513715"/>
          </a:xfrm>
          <a:prstGeom prst="rect">
            <a:avLst/>
          </a:prstGeom>
          <a:noFill/>
          <a:ln>
            <a:noFill/>
          </a:ln>
        </p:spPr>
        <p:txBody>
          <a:bodyPr spcFirstLastPara="1" wrap="square" lIns="0" tIns="13325" rIns="0" bIns="0" anchor="t" anchorCtr="0">
            <a:spAutoFit/>
          </a:bodyPr>
          <a:lstStyle/>
          <a:p>
            <a:pPr marL="12700" lvl="0" indent="0" algn="l" rtl="0">
              <a:lnSpc>
                <a:spcPct val="100000"/>
              </a:lnSpc>
              <a:spcBef>
                <a:spcPts val="0"/>
              </a:spcBef>
              <a:spcAft>
                <a:spcPts val="0"/>
              </a:spcAft>
              <a:buNone/>
            </a:pPr>
            <a:r>
              <a:rPr lang="en-US"/>
              <a:t>BPO Services</a:t>
            </a:r>
            <a:endParaRPr/>
          </a:p>
        </p:txBody>
      </p:sp>
      <p:sp>
        <p:nvSpPr>
          <p:cNvPr id="75" name="Google Shape;75;p5"/>
          <p:cNvSpPr txBox="1"/>
          <p:nvPr/>
        </p:nvSpPr>
        <p:spPr>
          <a:xfrm>
            <a:off x="535940" y="1573733"/>
            <a:ext cx="7538720" cy="3678554"/>
          </a:xfrm>
          <a:prstGeom prst="rect">
            <a:avLst/>
          </a:prstGeom>
          <a:noFill/>
          <a:ln>
            <a:noFill/>
          </a:ln>
        </p:spPr>
        <p:txBody>
          <a:bodyPr spcFirstLastPara="1" wrap="square" lIns="0" tIns="12700" rIns="0" bIns="0" anchor="t" anchorCtr="0">
            <a:spAutoFit/>
          </a:bodyPr>
          <a:lstStyle/>
          <a:p>
            <a:pPr marL="355600" marR="0" lvl="0" indent="-343535" algn="l" rtl="0">
              <a:lnSpc>
                <a:spcPct val="109111"/>
              </a:lnSpc>
              <a:spcBef>
                <a:spcPts val="0"/>
              </a:spcBef>
              <a:spcAft>
                <a:spcPts val="0"/>
              </a:spcAft>
              <a:buClr>
                <a:srgbClr val="221F1F"/>
              </a:buClr>
              <a:buSzPts val="1800"/>
              <a:buFont typeface="Arial"/>
              <a:buChar char="•"/>
            </a:pPr>
            <a:r>
              <a:rPr lang="en-US" sz="1800">
                <a:solidFill>
                  <a:srgbClr val="221F1F"/>
                </a:solidFill>
                <a:latin typeface="Arial"/>
                <a:ea typeface="Arial"/>
                <a:cs typeface="Arial"/>
                <a:sym typeface="Arial"/>
              </a:rPr>
              <a:t>Business Process Outsourcing (BPO) services means performing business</a:t>
            </a:r>
            <a:endParaRPr sz="1800">
              <a:solidFill>
                <a:schemeClr val="dk1"/>
              </a:solidFill>
              <a:latin typeface="Arial"/>
              <a:ea typeface="Arial"/>
              <a:cs typeface="Arial"/>
              <a:sym typeface="Arial"/>
            </a:endParaRPr>
          </a:p>
          <a:p>
            <a:pPr marL="355600" marR="0" lvl="0" indent="0" algn="l" rtl="0">
              <a:lnSpc>
                <a:spcPct val="109111"/>
              </a:lnSpc>
              <a:spcBef>
                <a:spcPts val="0"/>
              </a:spcBef>
              <a:spcAft>
                <a:spcPts val="0"/>
              </a:spcAft>
              <a:buNone/>
            </a:pPr>
            <a:r>
              <a:rPr lang="en-US" sz="1800">
                <a:solidFill>
                  <a:srgbClr val="221F1F"/>
                </a:solidFill>
                <a:latin typeface="Arial"/>
                <a:ea typeface="Arial"/>
                <a:cs typeface="Arial"/>
                <a:sym typeface="Arial"/>
              </a:rPr>
              <a:t>operations through an outside service provider.</a:t>
            </a:r>
            <a:endParaRPr sz="1800">
              <a:solidFill>
                <a:schemeClr val="dk1"/>
              </a:solidFill>
              <a:latin typeface="Arial"/>
              <a:ea typeface="Arial"/>
              <a:cs typeface="Arial"/>
              <a:sym typeface="Arial"/>
            </a:endParaRPr>
          </a:p>
          <a:p>
            <a:pPr marL="0" marR="0" lvl="0" indent="0" algn="l" rtl="0">
              <a:lnSpc>
                <a:spcPct val="100000"/>
              </a:lnSpc>
              <a:spcBef>
                <a:spcPts val="60"/>
              </a:spcBef>
              <a:spcAft>
                <a:spcPts val="0"/>
              </a:spcAft>
              <a:buNone/>
            </a:pPr>
            <a:endParaRPr sz="2050">
              <a:solidFill>
                <a:schemeClr val="dk1"/>
              </a:solidFill>
              <a:latin typeface="Arial"/>
              <a:ea typeface="Arial"/>
              <a:cs typeface="Arial"/>
              <a:sym typeface="Arial"/>
            </a:endParaRPr>
          </a:p>
          <a:p>
            <a:pPr marL="355600" marR="5080" lvl="0" indent="-343535" algn="l" rtl="0">
              <a:lnSpc>
                <a:spcPct val="98888"/>
              </a:lnSpc>
              <a:spcBef>
                <a:spcPts val="0"/>
              </a:spcBef>
              <a:spcAft>
                <a:spcPts val="0"/>
              </a:spcAft>
              <a:buClr>
                <a:srgbClr val="221F1F"/>
              </a:buClr>
              <a:buSzPts val="1800"/>
              <a:buFont typeface="Arial"/>
              <a:buChar char="•"/>
            </a:pPr>
            <a:r>
              <a:rPr lang="en-US" sz="1800">
                <a:solidFill>
                  <a:srgbClr val="221F1F"/>
                </a:solidFill>
                <a:latin typeface="Arial"/>
                <a:ea typeface="Arial"/>
                <a:cs typeface="Arial"/>
                <a:sym typeface="Arial"/>
              </a:rPr>
              <a:t>BPO also comes under IT services as plays a very useful role in optimising the  business performance.</a:t>
            </a:r>
            <a:endParaRPr sz="1800">
              <a:solidFill>
                <a:schemeClr val="dk1"/>
              </a:solidFill>
              <a:latin typeface="Arial"/>
              <a:ea typeface="Arial"/>
              <a:cs typeface="Arial"/>
              <a:sym typeface="Arial"/>
            </a:endParaRPr>
          </a:p>
          <a:p>
            <a:pPr marL="355600" marR="0" lvl="0" indent="-343535" algn="l" rtl="0">
              <a:lnSpc>
                <a:spcPct val="111666"/>
              </a:lnSpc>
              <a:spcBef>
                <a:spcPts val="1580"/>
              </a:spcBef>
              <a:spcAft>
                <a:spcPts val="0"/>
              </a:spcAft>
              <a:buClr>
                <a:srgbClr val="221F1F"/>
              </a:buClr>
              <a:buSzPts val="1800"/>
              <a:buFont typeface="Arial"/>
              <a:buChar char="•"/>
            </a:pPr>
            <a:r>
              <a:rPr lang="en-US" sz="1800">
                <a:solidFill>
                  <a:srgbClr val="221F1F"/>
                </a:solidFill>
                <a:latin typeface="Arial"/>
                <a:ea typeface="Arial"/>
                <a:cs typeface="Arial"/>
                <a:sym typeface="Arial"/>
              </a:rPr>
              <a:t>Some of the BPO services are as follows:</a:t>
            </a:r>
            <a:endParaRPr sz="1800">
              <a:solidFill>
                <a:schemeClr val="dk1"/>
              </a:solidFill>
              <a:latin typeface="Arial"/>
              <a:ea typeface="Arial"/>
              <a:cs typeface="Arial"/>
              <a:sym typeface="Arial"/>
            </a:endParaRPr>
          </a:p>
          <a:p>
            <a:pPr marL="313690" marR="0" lvl="0" indent="-301625" algn="l" rtl="0">
              <a:lnSpc>
                <a:spcPct val="103555"/>
              </a:lnSpc>
              <a:spcBef>
                <a:spcPts val="0"/>
              </a:spcBef>
              <a:spcAft>
                <a:spcPts val="0"/>
              </a:spcAft>
              <a:buClr>
                <a:srgbClr val="221F1F"/>
              </a:buClr>
              <a:buSzPts val="1800"/>
              <a:buFont typeface="Arial"/>
              <a:buAutoNum type="alphaLcParenBoth"/>
            </a:pPr>
            <a:r>
              <a:rPr lang="en-US" sz="1800">
                <a:solidFill>
                  <a:srgbClr val="221F1F"/>
                </a:solidFill>
                <a:latin typeface="Arial"/>
                <a:ea typeface="Arial"/>
                <a:cs typeface="Arial"/>
                <a:sym typeface="Arial"/>
              </a:rPr>
              <a:t>Financial and Accounting Services</a:t>
            </a:r>
            <a:endParaRPr sz="1800">
              <a:solidFill>
                <a:schemeClr val="dk1"/>
              </a:solidFill>
              <a:latin typeface="Arial"/>
              <a:ea typeface="Arial"/>
              <a:cs typeface="Arial"/>
              <a:sym typeface="Arial"/>
            </a:endParaRPr>
          </a:p>
          <a:p>
            <a:pPr marL="324485" marR="0" lvl="0" indent="-312419" algn="l" rtl="0">
              <a:lnSpc>
                <a:spcPct val="103888"/>
              </a:lnSpc>
              <a:spcBef>
                <a:spcPts val="0"/>
              </a:spcBef>
              <a:spcAft>
                <a:spcPts val="0"/>
              </a:spcAft>
              <a:buClr>
                <a:srgbClr val="221F1F"/>
              </a:buClr>
              <a:buSzPts val="1800"/>
              <a:buFont typeface="Arial"/>
              <a:buAutoNum type="alphaLcParenBoth"/>
            </a:pPr>
            <a:r>
              <a:rPr lang="en-US" sz="1800">
                <a:solidFill>
                  <a:srgbClr val="221F1F"/>
                </a:solidFill>
                <a:latin typeface="Arial"/>
                <a:ea typeface="Arial"/>
                <a:cs typeface="Arial"/>
                <a:sym typeface="Arial"/>
              </a:rPr>
              <a:t>Taxation and Insurance Services</a:t>
            </a:r>
            <a:endParaRPr sz="1800">
              <a:solidFill>
                <a:schemeClr val="dk1"/>
              </a:solidFill>
              <a:latin typeface="Arial"/>
              <a:ea typeface="Arial"/>
              <a:cs typeface="Arial"/>
              <a:sym typeface="Arial"/>
            </a:endParaRPr>
          </a:p>
          <a:p>
            <a:pPr marL="301625" marR="0" lvl="0" indent="-289560" algn="l" rtl="0">
              <a:lnSpc>
                <a:spcPct val="103888"/>
              </a:lnSpc>
              <a:spcBef>
                <a:spcPts val="0"/>
              </a:spcBef>
              <a:spcAft>
                <a:spcPts val="0"/>
              </a:spcAft>
              <a:buClr>
                <a:srgbClr val="221F1F"/>
              </a:buClr>
              <a:buSzPts val="1800"/>
              <a:buFont typeface="Arial"/>
              <a:buAutoNum type="alphaLcParenBoth"/>
            </a:pPr>
            <a:r>
              <a:rPr lang="en-US" sz="1800">
                <a:solidFill>
                  <a:srgbClr val="221F1F"/>
                </a:solidFill>
                <a:latin typeface="Arial"/>
                <a:ea typeface="Arial"/>
                <a:cs typeface="Arial"/>
                <a:sym typeface="Arial"/>
              </a:rPr>
              <a:t>E-Publishing and Web Promotion</a:t>
            </a:r>
            <a:endParaRPr sz="1800">
              <a:solidFill>
                <a:schemeClr val="dk1"/>
              </a:solidFill>
              <a:latin typeface="Arial"/>
              <a:ea typeface="Arial"/>
              <a:cs typeface="Arial"/>
              <a:sym typeface="Arial"/>
            </a:endParaRPr>
          </a:p>
          <a:p>
            <a:pPr marL="324485" marR="0" lvl="0" indent="-312419" algn="l" rtl="0">
              <a:lnSpc>
                <a:spcPct val="103888"/>
              </a:lnSpc>
              <a:spcBef>
                <a:spcPts val="0"/>
              </a:spcBef>
              <a:spcAft>
                <a:spcPts val="0"/>
              </a:spcAft>
              <a:buClr>
                <a:srgbClr val="221F1F"/>
              </a:buClr>
              <a:buSzPts val="1800"/>
              <a:buFont typeface="Arial"/>
              <a:buAutoNum type="alphaLcParenBoth"/>
            </a:pPr>
            <a:r>
              <a:rPr lang="en-US" sz="1800">
                <a:solidFill>
                  <a:srgbClr val="221F1F"/>
                </a:solidFill>
                <a:latin typeface="Arial"/>
                <a:ea typeface="Arial"/>
                <a:cs typeface="Arial"/>
                <a:sym typeface="Arial"/>
              </a:rPr>
              <a:t>Legal Services and Content Writing</a:t>
            </a:r>
            <a:endParaRPr sz="1800">
              <a:solidFill>
                <a:schemeClr val="dk1"/>
              </a:solidFill>
              <a:latin typeface="Arial"/>
              <a:ea typeface="Arial"/>
              <a:cs typeface="Arial"/>
              <a:sym typeface="Arial"/>
            </a:endParaRPr>
          </a:p>
          <a:p>
            <a:pPr marL="318770" marR="0" lvl="0" indent="-306705" algn="l" rtl="0">
              <a:lnSpc>
                <a:spcPct val="104166"/>
              </a:lnSpc>
              <a:spcBef>
                <a:spcPts val="0"/>
              </a:spcBef>
              <a:spcAft>
                <a:spcPts val="0"/>
              </a:spcAft>
              <a:buClr>
                <a:srgbClr val="221F1F"/>
              </a:buClr>
              <a:buSzPts val="1800"/>
              <a:buFont typeface="Arial"/>
              <a:buAutoNum type="alphaLcParenBoth"/>
            </a:pPr>
            <a:r>
              <a:rPr lang="en-US" sz="1800">
                <a:solidFill>
                  <a:srgbClr val="221F1F"/>
                </a:solidFill>
                <a:latin typeface="Arial"/>
                <a:ea typeface="Arial"/>
                <a:cs typeface="Arial"/>
                <a:sym typeface="Arial"/>
              </a:rPr>
              <a:t>Multimedia and Design Services</a:t>
            </a:r>
            <a:endParaRPr sz="1800">
              <a:solidFill>
                <a:schemeClr val="dk1"/>
              </a:solidFill>
              <a:latin typeface="Arial"/>
              <a:ea typeface="Arial"/>
              <a:cs typeface="Arial"/>
              <a:sym typeface="Arial"/>
            </a:endParaRPr>
          </a:p>
          <a:p>
            <a:pPr marL="276860" marR="0" lvl="0" indent="-264794" algn="l" rtl="0">
              <a:lnSpc>
                <a:spcPct val="104166"/>
              </a:lnSpc>
              <a:spcBef>
                <a:spcPts val="0"/>
              </a:spcBef>
              <a:spcAft>
                <a:spcPts val="0"/>
              </a:spcAft>
              <a:buClr>
                <a:srgbClr val="221F1F"/>
              </a:buClr>
              <a:buSzPts val="1800"/>
              <a:buFont typeface="Arial"/>
              <a:buAutoNum type="alphaLcParenBoth"/>
            </a:pPr>
            <a:r>
              <a:rPr lang="en-US" sz="1800">
                <a:solidFill>
                  <a:srgbClr val="221F1F"/>
                </a:solidFill>
                <a:latin typeface="Arial"/>
                <a:ea typeface="Arial"/>
                <a:cs typeface="Arial"/>
                <a:sym typeface="Arial"/>
              </a:rPr>
              <a:t>Document Management Services</a:t>
            </a:r>
            <a:endParaRPr sz="1800">
              <a:solidFill>
                <a:schemeClr val="dk1"/>
              </a:solidFill>
              <a:latin typeface="Arial"/>
              <a:ea typeface="Arial"/>
              <a:cs typeface="Arial"/>
              <a:sym typeface="Arial"/>
            </a:endParaRPr>
          </a:p>
          <a:p>
            <a:pPr marL="313690" marR="0" lvl="0" indent="-301625" algn="l" rtl="0">
              <a:lnSpc>
                <a:spcPct val="103888"/>
              </a:lnSpc>
              <a:spcBef>
                <a:spcPts val="0"/>
              </a:spcBef>
              <a:spcAft>
                <a:spcPts val="0"/>
              </a:spcAft>
              <a:buClr>
                <a:srgbClr val="221F1F"/>
              </a:buClr>
              <a:buSzPts val="1800"/>
              <a:buFont typeface="Arial"/>
              <a:buAutoNum type="alphaLcParenBoth"/>
            </a:pPr>
            <a:r>
              <a:rPr lang="en-US" sz="1800">
                <a:solidFill>
                  <a:srgbClr val="221F1F"/>
                </a:solidFill>
                <a:latin typeface="Arial"/>
                <a:ea typeface="Arial"/>
                <a:cs typeface="Arial"/>
                <a:sym typeface="Arial"/>
              </a:rPr>
              <a:t>Software Testing Services</a:t>
            </a:r>
            <a:endParaRPr sz="1800">
              <a:solidFill>
                <a:schemeClr val="dk1"/>
              </a:solidFill>
              <a:latin typeface="Arial"/>
              <a:ea typeface="Arial"/>
              <a:cs typeface="Arial"/>
              <a:sym typeface="Arial"/>
            </a:endParaRPr>
          </a:p>
          <a:p>
            <a:pPr marL="324485" marR="0" lvl="0" indent="-312419" algn="l" rtl="0">
              <a:lnSpc>
                <a:spcPct val="111888"/>
              </a:lnSpc>
              <a:spcBef>
                <a:spcPts val="0"/>
              </a:spcBef>
              <a:spcAft>
                <a:spcPts val="0"/>
              </a:spcAft>
              <a:buClr>
                <a:srgbClr val="221F1F"/>
              </a:buClr>
              <a:buSzPts val="1800"/>
              <a:buFont typeface="Arial"/>
              <a:buAutoNum type="alphaLcParenBoth"/>
            </a:pPr>
            <a:r>
              <a:rPr lang="en-US" sz="1800">
                <a:solidFill>
                  <a:srgbClr val="221F1F"/>
                </a:solidFill>
                <a:latin typeface="Arial"/>
                <a:ea typeface="Arial"/>
                <a:cs typeface="Arial"/>
                <a:sym typeface="Arial"/>
              </a:rPr>
              <a:t>Health Care Services</a:t>
            </a:r>
            <a:endParaRPr sz="1800">
              <a:solidFill>
                <a:schemeClr val="dk1"/>
              </a:solidFill>
              <a:latin typeface="Arial"/>
              <a:ea typeface="Arial"/>
              <a:cs typeface="Arial"/>
              <a:sym typeface="Arial"/>
            </a:endParaRPr>
          </a:p>
        </p:txBody>
      </p:sp>
      <p:sp>
        <p:nvSpPr>
          <p:cNvPr id="4" name="Google Shape;49;p1">
            <a:extLst>
              <a:ext uri="{FF2B5EF4-FFF2-40B4-BE49-F238E27FC236}">
                <a16:creationId xmlns:a16="http://schemas.microsoft.com/office/drawing/2014/main" id="{5EA05CA6-73DA-9837-7DCA-32B17A77A2FB}"/>
              </a:ext>
            </a:extLst>
          </p:cNvPr>
          <p:cNvSpPr/>
          <p:nvPr/>
        </p:nvSpPr>
        <p:spPr>
          <a:xfrm>
            <a:off x="7424688" y="112143"/>
            <a:ext cx="1578864" cy="783335"/>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79"/>
        <p:cNvGrpSpPr/>
        <p:nvPr/>
      </p:nvGrpSpPr>
      <p:grpSpPr>
        <a:xfrm>
          <a:off x="0" y="0"/>
          <a:ext cx="0" cy="0"/>
          <a:chOff x="0" y="0"/>
          <a:chExt cx="0" cy="0"/>
        </a:xfrm>
      </p:grpSpPr>
      <p:sp>
        <p:nvSpPr>
          <p:cNvPr id="80" name="Google Shape;80;p6"/>
          <p:cNvSpPr txBox="1">
            <a:spLocks noGrp="1"/>
          </p:cNvSpPr>
          <p:nvPr>
            <p:ph type="title"/>
          </p:nvPr>
        </p:nvSpPr>
        <p:spPr>
          <a:xfrm>
            <a:off x="3052191" y="564007"/>
            <a:ext cx="3039617" cy="513715"/>
          </a:xfrm>
          <a:prstGeom prst="rect">
            <a:avLst/>
          </a:prstGeom>
          <a:noFill/>
          <a:ln>
            <a:noFill/>
          </a:ln>
        </p:spPr>
        <p:txBody>
          <a:bodyPr spcFirstLastPara="1" wrap="square" lIns="0" tIns="13325" rIns="0" bIns="0" anchor="t" anchorCtr="0">
            <a:spAutoFit/>
          </a:bodyPr>
          <a:lstStyle/>
          <a:p>
            <a:pPr marL="13334" lvl="0" indent="0" algn="l" rtl="0">
              <a:lnSpc>
                <a:spcPct val="100000"/>
              </a:lnSpc>
              <a:spcBef>
                <a:spcPts val="0"/>
              </a:spcBef>
              <a:spcAft>
                <a:spcPts val="0"/>
              </a:spcAft>
              <a:buNone/>
            </a:pPr>
            <a:r>
              <a:rPr lang="en-US"/>
              <a:t>Home Assignment</a:t>
            </a:r>
            <a:endParaRPr/>
          </a:p>
        </p:txBody>
      </p:sp>
      <p:sp>
        <p:nvSpPr>
          <p:cNvPr id="81" name="Google Shape;81;p6"/>
          <p:cNvSpPr txBox="1"/>
          <p:nvPr/>
        </p:nvSpPr>
        <p:spPr>
          <a:xfrm>
            <a:off x="535940" y="1573733"/>
            <a:ext cx="5259705" cy="1904364"/>
          </a:xfrm>
          <a:prstGeom prst="rect">
            <a:avLst/>
          </a:prstGeom>
          <a:noFill/>
          <a:ln>
            <a:noFill/>
          </a:ln>
        </p:spPr>
        <p:txBody>
          <a:bodyPr spcFirstLastPara="1" wrap="square" lIns="0" tIns="12700" rIns="0" bIns="0" anchor="t" anchorCtr="0">
            <a:spAutoFit/>
          </a:bodyPr>
          <a:lstStyle/>
          <a:p>
            <a:pPr marL="355600" marR="0" lvl="0" indent="-343535" algn="l" rtl="0">
              <a:lnSpc>
                <a:spcPct val="100000"/>
              </a:lnSpc>
              <a:spcBef>
                <a:spcPts val="0"/>
              </a:spcBef>
              <a:spcAft>
                <a:spcPts val="0"/>
              </a:spcAft>
              <a:buClr>
                <a:srgbClr val="221F1F"/>
              </a:buClr>
              <a:buSzPts val="1800"/>
              <a:buFont typeface="Arial"/>
              <a:buChar char="•"/>
            </a:pPr>
            <a:r>
              <a:rPr lang="en-US" sz="1800">
                <a:solidFill>
                  <a:srgbClr val="221F1F"/>
                </a:solidFill>
                <a:latin typeface="Arial"/>
                <a:ea typeface="Arial"/>
                <a:cs typeface="Arial"/>
                <a:sym typeface="Arial"/>
              </a:rPr>
              <a:t>1. What do you understand by the term IT and ITeS?</a:t>
            </a:r>
            <a:endParaRPr sz="1800">
              <a:solidFill>
                <a:schemeClr val="dk1"/>
              </a:solidFill>
              <a:latin typeface="Arial"/>
              <a:ea typeface="Arial"/>
              <a:cs typeface="Arial"/>
              <a:sym typeface="Arial"/>
            </a:endParaRPr>
          </a:p>
          <a:p>
            <a:pPr marL="0" marR="0" lvl="0" indent="0" algn="l" rtl="0">
              <a:lnSpc>
                <a:spcPct val="100000"/>
              </a:lnSpc>
              <a:spcBef>
                <a:spcPts val="50"/>
              </a:spcBef>
              <a:spcAft>
                <a:spcPts val="0"/>
              </a:spcAft>
              <a:buClr>
                <a:srgbClr val="221F1F"/>
              </a:buClr>
              <a:buSzPts val="1750"/>
              <a:buFont typeface="Arial"/>
              <a:buNone/>
            </a:pPr>
            <a:endParaRPr sz="1750">
              <a:solidFill>
                <a:schemeClr val="dk1"/>
              </a:solidFill>
              <a:latin typeface="Arial"/>
              <a:ea typeface="Arial"/>
              <a:cs typeface="Arial"/>
              <a:sym typeface="Arial"/>
            </a:endParaRPr>
          </a:p>
          <a:p>
            <a:pPr marL="355600" marR="0" lvl="0" indent="-343535" algn="l" rtl="0">
              <a:lnSpc>
                <a:spcPct val="100000"/>
              </a:lnSpc>
              <a:spcBef>
                <a:spcPts val="0"/>
              </a:spcBef>
              <a:spcAft>
                <a:spcPts val="0"/>
              </a:spcAft>
              <a:buClr>
                <a:srgbClr val="221F1F"/>
              </a:buClr>
              <a:buSzPts val="1800"/>
              <a:buFont typeface="Arial"/>
              <a:buChar char="•"/>
            </a:pPr>
            <a:r>
              <a:rPr lang="en-US" sz="1800">
                <a:solidFill>
                  <a:srgbClr val="221F1F"/>
                </a:solidFill>
                <a:latin typeface="Arial"/>
                <a:ea typeface="Arial"/>
                <a:cs typeface="Arial"/>
                <a:sym typeface="Arial"/>
              </a:rPr>
              <a:t>2. What are the career provided by IT-eS ?</a:t>
            </a:r>
            <a:endParaRPr sz="1800">
              <a:solidFill>
                <a:schemeClr val="dk1"/>
              </a:solidFill>
              <a:latin typeface="Arial"/>
              <a:ea typeface="Arial"/>
              <a:cs typeface="Arial"/>
              <a:sym typeface="Arial"/>
            </a:endParaRPr>
          </a:p>
          <a:p>
            <a:pPr marL="0" marR="0" lvl="0" indent="0" algn="l" rtl="0">
              <a:lnSpc>
                <a:spcPct val="100000"/>
              </a:lnSpc>
              <a:spcBef>
                <a:spcPts val="30"/>
              </a:spcBef>
              <a:spcAft>
                <a:spcPts val="0"/>
              </a:spcAft>
              <a:buClr>
                <a:srgbClr val="221F1F"/>
              </a:buClr>
              <a:buSzPts val="1600"/>
              <a:buFont typeface="Arial"/>
              <a:buNone/>
            </a:pPr>
            <a:endParaRPr sz="1600">
              <a:solidFill>
                <a:schemeClr val="dk1"/>
              </a:solidFill>
              <a:latin typeface="Arial"/>
              <a:ea typeface="Arial"/>
              <a:cs typeface="Arial"/>
              <a:sym typeface="Arial"/>
            </a:endParaRPr>
          </a:p>
          <a:p>
            <a:pPr marL="355600" marR="0" lvl="0" indent="-343535" algn="l" rtl="0">
              <a:lnSpc>
                <a:spcPct val="100000"/>
              </a:lnSpc>
              <a:spcBef>
                <a:spcPts val="0"/>
              </a:spcBef>
              <a:spcAft>
                <a:spcPts val="0"/>
              </a:spcAft>
              <a:buClr>
                <a:srgbClr val="221F1F"/>
              </a:buClr>
              <a:buSzPts val="1800"/>
              <a:buFont typeface="Arial"/>
              <a:buChar char="•"/>
            </a:pPr>
            <a:r>
              <a:rPr lang="en-US" sz="1800">
                <a:solidFill>
                  <a:srgbClr val="221F1F"/>
                </a:solidFill>
                <a:latin typeface="Arial"/>
                <a:ea typeface="Arial"/>
                <a:cs typeface="Arial"/>
                <a:sym typeface="Arial"/>
              </a:rPr>
              <a:t>3.What is BPO ,How it is helpful in todays World?</a:t>
            </a:r>
            <a:endParaRPr sz="1800">
              <a:solidFill>
                <a:schemeClr val="dk1"/>
              </a:solidFill>
              <a:latin typeface="Arial"/>
              <a:ea typeface="Arial"/>
              <a:cs typeface="Arial"/>
              <a:sym typeface="Arial"/>
            </a:endParaRPr>
          </a:p>
          <a:p>
            <a:pPr marL="0" marR="0" lvl="0" indent="0" algn="l" rtl="0">
              <a:lnSpc>
                <a:spcPct val="100000"/>
              </a:lnSpc>
              <a:spcBef>
                <a:spcPts val="25"/>
              </a:spcBef>
              <a:spcAft>
                <a:spcPts val="0"/>
              </a:spcAft>
              <a:buClr>
                <a:srgbClr val="221F1F"/>
              </a:buClr>
              <a:buSzPts val="1600"/>
              <a:buFont typeface="Arial"/>
              <a:buNone/>
            </a:pPr>
            <a:endParaRPr sz="1600">
              <a:solidFill>
                <a:schemeClr val="dk1"/>
              </a:solidFill>
              <a:latin typeface="Arial"/>
              <a:ea typeface="Arial"/>
              <a:cs typeface="Arial"/>
              <a:sym typeface="Arial"/>
            </a:endParaRPr>
          </a:p>
          <a:p>
            <a:pPr marL="355600" marR="0" lvl="0" indent="-343535" algn="l" rtl="0">
              <a:lnSpc>
                <a:spcPct val="100000"/>
              </a:lnSpc>
              <a:spcBef>
                <a:spcPts val="0"/>
              </a:spcBef>
              <a:spcAft>
                <a:spcPts val="0"/>
              </a:spcAft>
              <a:buClr>
                <a:srgbClr val="221F1F"/>
              </a:buClr>
              <a:buSzPts val="1800"/>
              <a:buFont typeface="Arial"/>
              <a:buChar char="•"/>
            </a:pPr>
            <a:r>
              <a:rPr lang="en-US" sz="1800">
                <a:solidFill>
                  <a:srgbClr val="221F1F"/>
                </a:solidFill>
                <a:latin typeface="Arial"/>
                <a:ea typeface="Arial"/>
                <a:cs typeface="Arial"/>
                <a:sym typeface="Arial"/>
              </a:rPr>
              <a:t>4. What are the BPO services.</a:t>
            </a:r>
            <a:endParaRPr sz="1800">
              <a:solidFill>
                <a:schemeClr val="dk1"/>
              </a:solidFill>
              <a:latin typeface="Arial"/>
              <a:ea typeface="Arial"/>
              <a:cs typeface="Arial"/>
              <a:sym typeface="Arial"/>
            </a:endParaRPr>
          </a:p>
        </p:txBody>
      </p:sp>
      <p:sp>
        <p:nvSpPr>
          <p:cNvPr id="4" name="Google Shape;49;p1">
            <a:extLst>
              <a:ext uri="{FF2B5EF4-FFF2-40B4-BE49-F238E27FC236}">
                <a16:creationId xmlns:a16="http://schemas.microsoft.com/office/drawing/2014/main" id="{07E34FA6-E3F8-9E64-3C7E-8FCCAD7B2EB9}"/>
              </a:ext>
            </a:extLst>
          </p:cNvPr>
          <p:cNvSpPr/>
          <p:nvPr/>
        </p:nvSpPr>
        <p:spPr>
          <a:xfrm>
            <a:off x="7424688" y="112143"/>
            <a:ext cx="1578864" cy="783335"/>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85"/>
        <p:cNvGrpSpPr/>
        <p:nvPr/>
      </p:nvGrpSpPr>
      <p:grpSpPr>
        <a:xfrm>
          <a:off x="0" y="0"/>
          <a:ext cx="0" cy="0"/>
          <a:chOff x="0" y="0"/>
          <a:chExt cx="0" cy="0"/>
        </a:xfrm>
      </p:grpSpPr>
      <p:sp>
        <p:nvSpPr>
          <p:cNvPr id="86" name="Google Shape;86;p7"/>
          <p:cNvSpPr txBox="1">
            <a:spLocks noGrp="1"/>
          </p:cNvSpPr>
          <p:nvPr>
            <p:ph type="title"/>
          </p:nvPr>
        </p:nvSpPr>
        <p:spPr>
          <a:xfrm>
            <a:off x="1248867" y="2488823"/>
            <a:ext cx="7007859" cy="1427480"/>
          </a:xfrm>
          <a:prstGeom prst="rect">
            <a:avLst/>
          </a:prstGeom>
          <a:noFill/>
          <a:ln>
            <a:noFill/>
          </a:ln>
        </p:spPr>
        <p:txBody>
          <a:bodyPr spcFirstLastPara="1" wrap="square" lIns="0" tIns="103500" rIns="0" bIns="0" anchor="t" anchorCtr="0">
            <a:spAutoFit/>
          </a:bodyPr>
          <a:lstStyle/>
          <a:p>
            <a:pPr marL="0" lvl="0" indent="0" algn="ctr" rtl="0">
              <a:lnSpc>
                <a:spcPct val="100000"/>
              </a:lnSpc>
              <a:spcBef>
                <a:spcPts val="0"/>
              </a:spcBef>
              <a:spcAft>
                <a:spcPts val="0"/>
              </a:spcAft>
              <a:buNone/>
            </a:pPr>
            <a:r>
              <a:rPr lang="en-US" sz="4000" b="1">
                <a:solidFill>
                  <a:srgbClr val="000000"/>
                </a:solidFill>
                <a:latin typeface="Arial"/>
                <a:ea typeface="Arial"/>
                <a:cs typeface="Arial"/>
                <a:sym typeface="Arial"/>
              </a:rPr>
              <a:t>THANKING YOU</a:t>
            </a:r>
            <a:endParaRPr sz="4000">
              <a:latin typeface="Arial"/>
              <a:ea typeface="Arial"/>
              <a:cs typeface="Arial"/>
              <a:sym typeface="Arial"/>
            </a:endParaRPr>
          </a:p>
          <a:p>
            <a:pPr marL="0" lvl="0" indent="0" algn="ctr" rtl="0">
              <a:lnSpc>
                <a:spcPct val="100000"/>
              </a:lnSpc>
              <a:spcBef>
                <a:spcPts val="720"/>
              </a:spcBef>
              <a:spcAft>
                <a:spcPts val="0"/>
              </a:spcAft>
              <a:buNone/>
            </a:pPr>
            <a:r>
              <a:rPr lang="en-US" sz="4000" b="1">
                <a:latin typeface="Arial"/>
                <a:ea typeface="Arial"/>
                <a:cs typeface="Arial"/>
                <a:sym typeface="Arial"/>
              </a:rPr>
              <a:t>ODM EDUCATIONAL GROUP</a:t>
            </a:r>
            <a:endParaRPr sz="4000">
              <a:latin typeface="Arial"/>
              <a:ea typeface="Arial"/>
              <a:cs typeface="Arial"/>
              <a:sym typeface="Arial"/>
            </a:endParaRPr>
          </a:p>
        </p:txBody>
      </p:sp>
      <p:sp>
        <p:nvSpPr>
          <p:cNvPr id="3" name="Google Shape;49;p1">
            <a:extLst>
              <a:ext uri="{FF2B5EF4-FFF2-40B4-BE49-F238E27FC236}">
                <a16:creationId xmlns:a16="http://schemas.microsoft.com/office/drawing/2014/main" id="{3ADD85C9-F503-B5E2-4FE6-B2C3A148F7BA}"/>
              </a:ext>
            </a:extLst>
          </p:cNvPr>
          <p:cNvSpPr/>
          <p:nvPr/>
        </p:nvSpPr>
        <p:spPr>
          <a:xfrm>
            <a:off x="7424688" y="112143"/>
            <a:ext cx="1578864" cy="783335"/>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475</Words>
  <Application>Microsoft Office PowerPoint</Application>
  <PresentationFormat>On-screen Show (4:3)</PresentationFormat>
  <Paragraphs>53</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Noto Sans Symbols</vt:lpstr>
      <vt:lpstr>Office Theme</vt:lpstr>
      <vt:lpstr>Introduction to IT-ITeS Industry</vt:lpstr>
      <vt:lpstr>Introduction</vt:lpstr>
      <vt:lpstr>Information Technology</vt:lpstr>
      <vt:lpstr>Information Technology enabled services(ITeS)</vt:lpstr>
      <vt:lpstr>BPO Services</vt:lpstr>
      <vt:lpstr>Home Assignment</vt:lpstr>
      <vt:lpstr>THANKING YOU ODM EDUCATIONAL GROUP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IT-ITeS Industry</dc:title>
  <dc:creator>ashish</dc:creator>
  <cp:lastModifiedBy>GITASHREE NAYAK</cp:lastModifiedBy>
  <cp:revision>1</cp:revision>
  <dcterms:created xsi:type="dcterms:W3CDTF">2021-04-26T08:28:46Z</dcterms:created>
  <dcterms:modified xsi:type="dcterms:W3CDTF">2022-05-21T05:45:19Z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2021-02-19T00:00:00Z</vt:filetime>
  </property>
  <property fmtid="{D5CDD505-2E9C-101B-9397-08002B2CF9AE}" pid="3" name="Creator">
    <vt:lpwstr>Microsoft® PowerPoint® 2019</vt:lpwstr>
  </property>
  <property fmtid="{D5CDD505-2E9C-101B-9397-08002B2CF9AE}" pid="4" name="LastSaved">
    <vt:filetime>2021-04-26T00:00:00Z</vt:filetime>
  </property>
</Properties>
</file>